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5" r:id="rId4"/>
  </p:sldMasterIdLst>
  <p:notesMasterIdLst>
    <p:notesMasterId r:id="rId17"/>
  </p:notesMasterIdLst>
  <p:sldIdLst>
    <p:sldId id="328" r:id="rId5"/>
    <p:sldId id="286" r:id="rId6"/>
    <p:sldId id="330" r:id="rId7"/>
    <p:sldId id="331" r:id="rId8"/>
    <p:sldId id="329" r:id="rId9"/>
    <p:sldId id="337" r:id="rId10"/>
    <p:sldId id="333" r:id="rId11"/>
    <p:sldId id="338" r:id="rId12"/>
    <p:sldId id="339" r:id="rId13"/>
    <p:sldId id="340" r:id="rId14"/>
    <p:sldId id="305" r:id="rId15"/>
    <p:sldId id="33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A3CC"/>
    <a:srgbClr val="384951"/>
    <a:srgbClr val="181717"/>
    <a:srgbClr val="FFC74E"/>
    <a:srgbClr val="394851"/>
    <a:srgbClr val="898C92"/>
    <a:srgbClr val="F3753F"/>
    <a:srgbClr val="F37440"/>
    <a:srgbClr val="00B2B2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30"/>
    <p:restoredTop sz="86462"/>
  </p:normalViewPr>
  <p:slideViewPr>
    <p:cSldViewPr snapToGrid="0" snapToObjects="1">
      <p:cViewPr>
        <p:scale>
          <a:sx n="70" d="100"/>
          <a:sy n="70" d="100"/>
        </p:scale>
        <p:origin x="936" y="1904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03FDF-5845-2441-8890-D723FF5A85D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DCFA53-E6C0-FD4E-82A8-4284543D7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1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graphic of server on the right hand side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0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graphic to right hand side – maybe some code and associated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56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80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6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79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59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48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CFA53-E6C0-FD4E-82A8-4284543D79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02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B1EA42D-B94B-E646-8F21-368B0B5CA4DC}"/>
              </a:ext>
            </a:extLst>
          </p:cNvPr>
          <p:cNvSpPr/>
          <p:nvPr userDrawn="1"/>
        </p:nvSpPr>
        <p:spPr>
          <a:xfrm>
            <a:off x="435429" y="6479177"/>
            <a:ext cx="505097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32AC80-DE54-B144-AFB0-4A6F28AE6FAE}"/>
              </a:ext>
            </a:extLst>
          </p:cNvPr>
          <p:cNvSpPr/>
          <p:nvPr userDrawn="1"/>
        </p:nvSpPr>
        <p:spPr>
          <a:xfrm>
            <a:off x="10345783" y="6479177"/>
            <a:ext cx="914400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E7EFC-EAF4-D04F-8D03-6E817C7CE9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1718" r="295" b="2709"/>
          <a:stretch/>
        </p:blipFill>
        <p:spPr>
          <a:xfrm>
            <a:off x="311724" y="310395"/>
            <a:ext cx="11565347" cy="6235878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6AC677-1009-7C40-80EF-D192F410E1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59063" y="122899"/>
            <a:ext cx="6571596" cy="2416413"/>
          </a:xfrm>
          <a:noFill/>
        </p:spPr>
        <p:txBody>
          <a:bodyPr wrap="square" lIns="91440" tIns="0" rIns="9144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36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0">
                <a:solidFill>
                  <a:schemeClr val="bg1">
                    <a:lumMod val="85000"/>
                  </a:schemeClr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0">
                <a:solidFill>
                  <a:schemeClr val="bg1">
                    <a:lumMod val="85000"/>
                  </a:schemeClr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Presentation Title Multiple Line Title Length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8749994-227C-414C-9A58-F1F52D7FF5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59063" y="2729784"/>
            <a:ext cx="6571596" cy="1269714"/>
          </a:xfrm>
          <a:noFill/>
        </p:spPr>
        <p:txBody>
          <a:bodyPr wrap="square" lIns="91440" tIns="0" rIns="91440" b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>
                <a:tab pos="457200" algn="l"/>
              </a:tabLst>
              <a:defRPr sz="24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0">
                <a:solidFill>
                  <a:schemeClr val="bg1">
                    <a:lumMod val="85000"/>
                  </a:schemeClr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0">
                <a:solidFill>
                  <a:schemeClr val="bg1">
                    <a:lumMod val="85000"/>
                  </a:schemeClr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r>
              <a:rPr lang="en-US" dirty="0">
                <a:effectLst/>
                <a:latin typeface="Arial" panose="020B0604020202020204" pitchFamily="34" charset="0"/>
              </a:rPr>
              <a:t>Subtitle Placeholder Multiple Line Title </a:t>
            </a:r>
            <a:br>
              <a:rPr lang="en-US" dirty="0">
                <a:effectLst/>
                <a:latin typeface="Arial" panose="020B0604020202020204" pitchFamily="34" charset="0"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Length Which Extends To Two Lines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DDBD6208-4E1F-214A-9C6D-DAB628D128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59063" y="4127304"/>
            <a:ext cx="6571596" cy="643718"/>
          </a:xfrm>
          <a:noFill/>
        </p:spPr>
        <p:txBody>
          <a:bodyPr wrap="square" lIns="91440" tIns="0" rIns="91440" bIns="0"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1800" b="0">
                <a:solidFill>
                  <a:schemeClr val="bg1">
                    <a:lumMod val="75000"/>
                  </a:schemeClr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b="0">
                <a:solidFill>
                  <a:schemeClr val="bg1">
                    <a:lumMod val="85000"/>
                  </a:schemeClr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0">
                <a:solidFill>
                  <a:schemeClr val="bg1">
                    <a:lumMod val="85000"/>
                  </a:schemeClr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r>
              <a:rPr lang="en-US" b="1" dirty="0">
                <a:effectLst/>
                <a:latin typeface="Arial" panose="020B0604020202020204" pitchFamily="34" charset="0"/>
              </a:rPr>
              <a:t>Presenter Name</a:t>
            </a:r>
            <a:r>
              <a:rPr lang="en-US" dirty="0">
                <a:effectLst/>
                <a:latin typeface="Arial" panose="020B0604020202020204" pitchFamily="34" charset="0"/>
              </a:rPr>
              <a:t>, Presenter Title </a:t>
            </a:r>
            <a:br>
              <a:rPr lang="en-US" dirty="0">
                <a:effectLst/>
                <a:latin typeface="Arial" panose="020B0604020202020204" pitchFamily="34" charset="0"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Month #, 2018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6F08DE-2190-BB40-861E-CF34B554BE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2301" y="4668819"/>
            <a:ext cx="3077371" cy="193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98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B08C61-4051-8945-8184-CE268C655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429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2514599"/>
            <a:ext cx="6989762" cy="36957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557050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582C0-F1B4-5E45-B235-6254D715FB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610168"/>
            <a:ext cx="10516342" cy="4472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8567A-F7D8-724C-9C1B-541010997F9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526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6B53C7-6C8A-EF4D-991C-96328DBE6FA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5788" y="2066561"/>
            <a:ext cx="6989762" cy="41437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557050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8567A-F7D8-724C-9C1B-541010997F9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2514599"/>
            <a:ext cx="5010912" cy="3695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2514600"/>
            <a:ext cx="5010912" cy="3695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557050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582C0-F1B4-5E45-B235-6254D715FB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610168"/>
            <a:ext cx="10516342" cy="4472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B8B68C-F4E8-664E-A1DE-77A8DCF2975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36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Line Header + 2 Columns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876AF9-4E67-6742-A567-9D6633A6E7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9" y="2057400"/>
            <a:ext cx="5010912" cy="41528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8B4DA-5AC5-7B4B-BB18-DF4B84C5309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5788" y="2057401"/>
            <a:ext cx="5010912" cy="41528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557050"/>
            <a:ext cx="10515600" cy="1033991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br>
              <a:rPr lang="en-US" dirty="0"/>
            </a:br>
            <a:r>
              <a:rPr lang="en-US" dirty="0"/>
              <a:t>Multiple Line Header Sample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B8B68C-F4E8-664E-A1DE-77A8DCF2975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287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7065FE-036E-6243-9FEB-E98EB258C9B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5787" y="2488230"/>
            <a:ext cx="5010912" cy="37220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2068830"/>
            <a:ext cx="5009958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DC6C8-70C3-524F-9EC1-9F5814F031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2068830"/>
            <a:ext cx="500697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6DB7D41D-AD88-714C-82F4-AC06944E14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923940-C381-4D44-8893-94F6FC4956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A83104-EC00-E64F-A934-A99C29C0740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96000" y="2488230"/>
            <a:ext cx="5006975" cy="37220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7970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ACDF3-7909-7F4D-9ED4-6F2AFF5FE89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2494192"/>
            <a:ext cx="3273425" cy="3716108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/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/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2057400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Business Challenge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6DB7D41D-AD88-714C-82F4-AC06944E14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14321"/>
            <a:ext cx="10516342" cy="4754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45" y="2057400"/>
            <a:ext cx="3273424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8" y="2057400"/>
            <a:ext cx="3273424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Benefits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11ECE-6B8B-8440-AA3B-8B0B66307AC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1B82E3-D306-D645-8BF6-703EE52D663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08144" y="2494192"/>
            <a:ext cx="3273425" cy="3716108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/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/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256D42C-B49D-8445-B1DA-DD261C5504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829657" y="2494192"/>
            <a:ext cx="3273425" cy="3716108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/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/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17534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E69F076-E5A4-8649-9256-A017674C4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741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A41B34-1B59-0E48-A253-A7B35CA14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6DB7D41D-AD88-714C-82F4-AC06944E14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1FF28EB-1C03-C244-8DB5-F43F19BFA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08199" y="3683276"/>
            <a:ext cx="3273315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A33F0C-2A4A-C44C-8AED-C993C2AD44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9657" y="3683276"/>
            <a:ext cx="3273426" cy="371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FAB04-B57D-404F-994F-1800028DAD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6741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FCC7F69-FFA1-3542-890F-D40A1F2C95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7246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835A66D-ABBD-FD48-B00D-86E260F011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829657" y="2052471"/>
            <a:ext cx="2422978" cy="16251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07585-4BE5-8A4E-8736-005340213D4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DDA35-21BC-254F-BE07-6B2D68F127A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87375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/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/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779E0CB-EA55-D645-8276-3397462D86F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4208089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/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/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76E58CC-E290-3741-9EE5-12B900DC062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7829658" y="4060920"/>
            <a:ext cx="3273425" cy="2149379"/>
          </a:xfrm>
        </p:spPr>
        <p:txBody>
          <a:bodyPr/>
          <a:lstStyle>
            <a:lvl1pPr marL="230188" indent="-230188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1800"/>
            </a:lvl1pPr>
            <a:lvl2pPr marL="461963" indent="-222250">
              <a:lnSpc>
                <a:spcPct val="90000"/>
              </a:lnSpc>
              <a:spcBef>
                <a:spcPts val="500"/>
              </a:spcBef>
              <a:tabLst/>
              <a:defRPr sz="1800"/>
            </a:lvl2pPr>
            <a:lvl3pPr marL="690563" indent="-177800">
              <a:lnSpc>
                <a:spcPct val="90000"/>
              </a:lnSpc>
              <a:spcBef>
                <a:spcPts val="500"/>
              </a:spcBef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30055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582C0-F1B4-5E45-B235-6254D715FB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6EDA047-05B8-004C-A23F-B76A0D5FC4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5912654"/>
            <a:ext cx="5007082" cy="29764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ctr">
              <a:lnSpc>
                <a:spcPts val="2700"/>
              </a:lnSpc>
              <a:buNone/>
              <a:defRPr sz="1300" i="1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Figure 1: </a:t>
            </a:r>
            <a:r>
              <a:rPr lang="en-US" dirty="0" err="1"/>
              <a:t>Nulpa</a:t>
            </a:r>
            <a:r>
              <a:rPr lang="en-US" dirty="0"/>
              <a:t> se </a:t>
            </a:r>
            <a:r>
              <a:rPr lang="en-US" dirty="0" err="1"/>
              <a:t>percim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CF00B3-C68B-C04E-8325-4E89375F5C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4084C3-A569-5745-AD51-0618F1E5F6D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71500" y="2057400"/>
            <a:ext cx="5081588" cy="4152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207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-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CA6A93C-1E39-334D-86E6-E06E46B7D588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93C848-1138-0648-B4EC-6720AB1DBF76}"/>
              </a:ext>
            </a:extLst>
          </p:cNvPr>
          <p:cNvSpPr/>
          <p:nvPr userDrawn="1"/>
        </p:nvSpPr>
        <p:spPr>
          <a:xfrm>
            <a:off x="10087303" y="6237514"/>
            <a:ext cx="1669268" cy="561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CF1D88-605B-4B49-B6D7-FEFF610623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60" b="3085"/>
          <a:stretch/>
        </p:blipFill>
        <p:spPr>
          <a:xfrm>
            <a:off x="311728" y="310393"/>
            <a:ext cx="11565347" cy="6235879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AD88B2-A4D3-2F4D-8430-02993C9C04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744563"/>
            <a:ext cx="12192000" cy="928687"/>
          </a:xfrm>
        </p:spPr>
        <p:txBody>
          <a:bodyPr t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rgbClr val="16A3CC"/>
                </a:solidFill>
              </a:defRPr>
            </a:lvl1pPr>
          </a:lstStyle>
          <a:p>
            <a:r>
              <a:rPr lang="en-US" dirty="0"/>
              <a:t>Divider Title Placeholder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200551-EB97-BD40-805A-9A6727BC4599}"/>
              </a:ext>
            </a:extLst>
          </p:cNvPr>
          <p:cNvSpPr/>
          <p:nvPr userDrawn="1"/>
        </p:nvSpPr>
        <p:spPr>
          <a:xfrm>
            <a:off x="523512" y="5688824"/>
            <a:ext cx="2771120" cy="688224"/>
          </a:xfrm>
          <a:prstGeom prst="rect">
            <a:avLst/>
          </a:prstGeom>
          <a:solidFill>
            <a:srgbClr val="38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7C05B-E6A2-CA4D-8B67-1C82DB966F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75000"/>
            <a:alphaModFix amt="20000"/>
          </a:blip>
          <a:stretch>
            <a:fillRect/>
          </a:stretch>
        </p:blipFill>
        <p:spPr>
          <a:xfrm>
            <a:off x="724189" y="6009253"/>
            <a:ext cx="1413287" cy="29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73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7606F6C-CF25-3941-A841-CF04E4B7C480}"/>
              </a:ext>
            </a:extLst>
          </p:cNvPr>
          <p:cNvSpPr/>
          <p:nvPr userDrawn="1"/>
        </p:nvSpPr>
        <p:spPr>
          <a:xfrm>
            <a:off x="10087303" y="6237514"/>
            <a:ext cx="1669268" cy="561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8B61AA-6CB5-4548-8A30-7092021DB903}"/>
              </a:ext>
            </a:extLst>
          </p:cNvPr>
          <p:cNvSpPr/>
          <p:nvPr userDrawn="1"/>
        </p:nvSpPr>
        <p:spPr>
          <a:xfrm>
            <a:off x="439386" y="6388923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FCADD9-9F87-4944-BF6E-3907A156D5D9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6AC677-1009-7C40-80EF-D192F410E1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59063" y="122899"/>
            <a:ext cx="6571596" cy="2416413"/>
          </a:xfrm>
          <a:noFill/>
        </p:spPr>
        <p:txBody>
          <a:bodyPr wrap="square" lIns="91440" tIns="0" rIns="9144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36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0">
                <a:solidFill>
                  <a:schemeClr val="bg1">
                    <a:lumMod val="85000"/>
                  </a:schemeClr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0">
                <a:solidFill>
                  <a:schemeClr val="bg1">
                    <a:lumMod val="85000"/>
                  </a:schemeClr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Presentation Title Multiple Line Title Length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A8749994-227C-414C-9A58-F1F52D7FF5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59063" y="2729784"/>
            <a:ext cx="6571596" cy="1269714"/>
          </a:xfrm>
          <a:noFill/>
        </p:spPr>
        <p:txBody>
          <a:bodyPr wrap="square" lIns="91440" tIns="0" rIns="91440" b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>
                <a:tab pos="457200" algn="l"/>
              </a:tabLst>
              <a:defRPr sz="2400" b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0">
                <a:solidFill>
                  <a:schemeClr val="bg1">
                    <a:lumMod val="85000"/>
                  </a:schemeClr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0">
                <a:solidFill>
                  <a:schemeClr val="bg1">
                    <a:lumMod val="85000"/>
                  </a:schemeClr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r>
              <a:rPr lang="en-US" dirty="0">
                <a:effectLst/>
                <a:latin typeface="Arial" panose="020B0604020202020204" pitchFamily="34" charset="0"/>
              </a:rPr>
              <a:t>Subtitle Placeholder Multiple Line Title </a:t>
            </a:r>
            <a:br>
              <a:rPr lang="en-US" dirty="0">
                <a:effectLst/>
                <a:latin typeface="Arial" panose="020B0604020202020204" pitchFamily="34" charset="0"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Length Which Extends To Two Lines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DDBD6208-4E1F-214A-9C6D-DAB628D128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59063" y="4127304"/>
            <a:ext cx="6571596" cy="643718"/>
          </a:xfrm>
          <a:noFill/>
        </p:spPr>
        <p:txBody>
          <a:bodyPr wrap="square" lIns="91440" tIns="0" rIns="91440" bIns="0"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1800" b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2400" b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>
                    <a:lumMod val="85000"/>
                  </a:schemeClr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b="0">
                <a:solidFill>
                  <a:schemeClr val="bg1">
                    <a:lumMod val="85000"/>
                  </a:schemeClr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0">
                <a:solidFill>
                  <a:schemeClr val="bg1">
                    <a:lumMod val="85000"/>
                  </a:schemeClr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r>
              <a:rPr lang="en-US" b="1" dirty="0">
                <a:effectLst/>
                <a:latin typeface="Arial" panose="020B0604020202020204" pitchFamily="34" charset="0"/>
              </a:rPr>
              <a:t>Presenter Name</a:t>
            </a:r>
            <a:r>
              <a:rPr lang="en-US" dirty="0">
                <a:effectLst/>
                <a:latin typeface="Arial" panose="020B0604020202020204" pitchFamily="34" charset="0"/>
              </a:rPr>
              <a:t>, Presenter Title </a:t>
            </a:r>
            <a:br>
              <a:rPr lang="en-US" dirty="0">
                <a:effectLst/>
                <a:latin typeface="Arial" panose="020B0604020202020204" pitchFamily="34" charset="0"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Month #, 2018</a:t>
            </a:r>
          </a:p>
        </p:txBody>
      </p:sp>
    </p:spTree>
    <p:extLst>
      <p:ext uri="{BB962C8B-B14F-4D97-AF65-F5344CB8AC3E}">
        <p14:creationId xmlns:p14="http://schemas.microsoft.com/office/powerpoint/2010/main" val="2591528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58063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582C0-F1B4-5E45-B235-6254D715FB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39" y="1114321"/>
            <a:ext cx="5807075" cy="484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6CB0A4-3213-B748-85E5-54E833711A1E}"/>
              </a:ext>
            </a:extLst>
          </p:cNvPr>
          <p:cNvSpPr/>
          <p:nvPr userDrawn="1"/>
        </p:nvSpPr>
        <p:spPr>
          <a:xfrm>
            <a:off x="9995579" y="6210300"/>
            <a:ext cx="1633355" cy="425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61005587-9548-1A48-8E5D-E26BE37E4E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3815" y="395288"/>
            <a:ext cx="5538788" cy="615315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00"/>
            </a:lvl1pPr>
          </a:lstStyle>
          <a:p>
            <a:r>
              <a:rPr lang="en-US" dirty="0"/>
              <a:t>Drag image here or click the icon</a:t>
            </a:r>
            <a:br>
              <a:rPr lang="en-US" dirty="0"/>
            </a:br>
            <a:r>
              <a:rPr lang="en-US" dirty="0"/>
              <a:t>to prompt image insert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854A8D-F768-F346-B2CA-527915E78B9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1500" y="2057400"/>
            <a:ext cx="5524500" cy="4152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7D5853-1149-9345-BCD2-97C09F9571E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489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42644F0-4B72-BA44-AD99-F7708197ECA6}"/>
              </a:ext>
            </a:extLst>
          </p:cNvPr>
          <p:cNvSpPr/>
          <p:nvPr userDrawn="1"/>
        </p:nvSpPr>
        <p:spPr>
          <a:xfrm>
            <a:off x="512804" y="6308522"/>
            <a:ext cx="413472" cy="327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0C21D5-8D22-D448-B510-F879B0456224}"/>
              </a:ext>
            </a:extLst>
          </p:cNvPr>
          <p:cNvSpPr/>
          <p:nvPr userDrawn="1"/>
        </p:nvSpPr>
        <p:spPr>
          <a:xfrm>
            <a:off x="10051421" y="6219316"/>
            <a:ext cx="1508802" cy="416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F80E3EFC-7105-AB41-8C35-7DCBA3BD910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8300" y="378960"/>
            <a:ext cx="11445327" cy="61006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 dirty="0"/>
              <a:t>Drag image here or click the icon</a:t>
            </a:r>
            <a:br>
              <a:rPr lang="en-US" dirty="0"/>
            </a:br>
            <a:r>
              <a:rPr lang="en-US" dirty="0"/>
              <a:t>to prompt image insert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B63145-947E-1E49-B63C-FD390ADD8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51" y="2051440"/>
            <a:ext cx="545661" cy="358988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17ECE6-46C5-E048-AE59-6526AE065C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5655" y="2529130"/>
            <a:ext cx="3154363" cy="1460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lang="en-US" sz="200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i="1" dirty="0" err="1">
                <a:effectLst/>
                <a:latin typeface="Arial" panose="020B0604020202020204" pitchFamily="34" charset="0"/>
              </a:rPr>
              <a:t>Gendaest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ecatur</a:t>
            </a:r>
            <a:r>
              <a:rPr lang="en-US" i="1" dirty="0">
                <a:effectLst/>
                <a:latin typeface="Arial" panose="020B0604020202020204" pitchFamily="34" charset="0"/>
              </a:rPr>
              <a:t> re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dolendebis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doluptior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accuptur</a:t>
            </a:r>
            <a:r>
              <a:rPr lang="en-US" i="1" dirty="0">
                <a:effectLst/>
                <a:latin typeface="Arial" panose="020B0604020202020204" pitchFamily="34" charset="0"/>
              </a:rPr>
              <a:t> re, que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nossum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atustem</a:t>
            </a:r>
            <a:r>
              <a:rPr lang="en-US" i="1" dirty="0">
                <a:effectLst/>
                <a:latin typeface="Arial" panose="020B0604020202020204" pitchFamily="34" charset="0"/>
              </a:rPr>
              <a:t> rem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hil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estorit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atatur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accuptis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accuptur</a:t>
            </a:r>
            <a:r>
              <a:rPr lang="en-US" i="1" dirty="0">
                <a:effectLst/>
                <a:latin typeface="Arial" panose="020B0604020202020204" pitchFamily="34" charset="0"/>
              </a:rPr>
              <a:t>.</a:t>
            </a:r>
            <a:endParaRPr lang="en-US" dirty="0"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8E3FED6-CA8C-C549-9403-6D6C5D785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45655" y="4811712"/>
            <a:ext cx="3154363" cy="392031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lnSpc>
                <a:spcPct val="100000"/>
              </a:lnSpc>
              <a:buFont typeface="System Font Regular"/>
              <a:buChar char="–"/>
              <a:defRPr lang="en-US" sz="120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i="1" dirty="0">
                <a:effectLst/>
                <a:latin typeface="Arial" panose="020B0604020202020204" pitchFamily="34" charset="0"/>
              </a:rPr>
              <a:t>Quote source</a:t>
            </a:r>
            <a:endParaRPr lang="en-US" dirty="0"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2E087-5E5A-5E49-9895-81B1CE8B16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00151" y="2051440"/>
            <a:ext cx="545661" cy="358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3BFC1-1C6D-C145-8191-1C53A839C6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00151" y="2051440"/>
            <a:ext cx="545661" cy="3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42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582C0-F1B4-5E45-B235-6254D715FB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1177"/>
            <a:ext cx="10516342" cy="479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18C2FF-6DB8-2F4B-A07E-ACC0CB87B6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740" y="2535213"/>
            <a:ext cx="3154363" cy="163121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lang="en-US" sz="2000" i="0" smtClean="0">
                <a:solidFill>
                  <a:srgbClr val="898C92"/>
                </a:solidFill>
                <a:effectLst/>
              </a:defRPr>
            </a:lvl1pPr>
          </a:lstStyle>
          <a:p>
            <a:r>
              <a:rPr lang="en-US" i="1" dirty="0" err="1">
                <a:effectLst/>
                <a:latin typeface="Arial" panose="020B0604020202020204" pitchFamily="34" charset="0"/>
              </a:rPr>
              <a:t>Gendaest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ecatur</a:t>
            </a:r>
            <a:r>
              <a:rPr lang="en-US" i="1" dirty="0">
                <a:effectLst/>
                <a:latin typeface="Arial" panose="020B0604020202020204" pitchFamily="34" charset="0"/>
              </a:rPr>
              <a:t> re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dolendebis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doluptior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accuptur</a:t>
            </a:r>
            <a:r>
              <a:rPr lang="en-US" i="1" dirty="0">
                <a:effectLst/>
                <a:latin typeface="Arial" panose="020B0604020202020204" pitchFamily="34" charset="0"/>
              </a:rPr>
              <a:t> re, que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nossum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atustem</a:t>
            </a:r>
            <a:r>
              <a:rPr lang="en-US" i="1" dirty="0">
                <a:effectLst/>
                <a:latin typeface="Arial" panose="020B0604020202020204" pitchFamily="34" charset="0"/>
              </a:rPr>
              <a:t> rem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hil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estorit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atatur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accuptis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accuptur</a:t>
            </a:r>
            <a:r>
              <a:rPr lang="en-US" i="1" dirty="0">
                <a:effectLst/>
                <a:latin typeface="Arial" panose="020B0604020202020204" pitchFamily="34" charset="0"/>
              </a:rPr>
              <a:t>.</a:t>
            </a:r>
            <a:endParaRPr lang="en-US" dirty="0"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5F15D219-5B9E-8D48-BED6-10CC701B8D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740" y="4794935"/>
            <a:ext cx="3154363" cy="276999"/>
          </a:xfrm>
          <a:prstGeom prst="rect">
            <a:avLst/>
          </a:prstGeom>
        </p:spPr>
        <p:txBody>
          <a:bodyPr>
            <a:spAutoFit/>
          </a:bodyPr>
          <a:lstStyle>
            <a:lvl1pPr marL="171450" indent="-171450">
              <a:lnSpc>
                <a:spcPct val="100000"/>
              </a:lnSpc>
              <a:buFont typeface="System Font Regular"/>
              <a:buChar char="–"/>
              <a:defRPr lang="en-US" sz="1200" i="0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i="1" dirty="0">
                <a:effectLst/>
                <a:latin typeface="Arial" panose="020B0604020202020204" pitchFamily="34" charset="0"/>
              </a:rPr>
              <a:t>Quote source</a:t>
            </a:r>
            <a:endParaRPr lang="en-US" dirty="0"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4DB837E-AA29-B240-993C-F9853D959B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67730" y="2535213"/>
            <a:ext cx="3154363" cy="163121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lang="en-US" sz="2000" i="0" smtClean="0">
                <a:solidFill>
                  <a:srgbClr val="898C92"/>
                </a:solidFill>
                <a:effectLst/>
              </a:defRPr>
            </a:lvl1pPr>
          </a:lstStyle>
          <a:p>
            <a:r>
              <a:rPr lang="en-US" i="1" dirty="0" err="1">
                <a:effectLst/>
                <a:latin typeface="Arial" panose="020B0604020202020204" pitchFamily="34" charset="0"/>
              </a:rPr>
              <a:t>Gendaest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ecatur</a:t>
            </a:r>
            <a:r>
              <a:rPr lang="en-US" i="1" dirty="0">
                <a:effectLst/>
                <a:latin typeface="Arial" panose="020B0604020202020204" pitchFamily="34" charset="0"/>
              </a:rPr>
              <a:t> re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dolendebis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doluptior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accuptur</a:t>
            </a:r>
            <a:r>
              <a:rPr lang="en-US" i="1" dirty="0">
                <a:effectLst/>
                <a:latin typeface="Arial" panose="020B0604020202020204" pitchFamily="34" charset="0"/>
              </a:rPr>
              <a:t> re, que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nossum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atustem</a:t>
            </a:r>
            <a:r>
              <a:rPr lang="en-US" i="1" dirty="0">
                <a:effectLst/>
                <a:latin typeface="Arial" panose="020B0604020202020204" pitchFamily="34" charset="0"/>
              </a:rPr>
              <a:t> rem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hil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estorit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atatur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accuptis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accuptur</a:t>
            </a:r>
            <a:r>
              <a:rPr lang="en-US" i="1" dirty="0">
                <a:effectLst/>
                <a:latin typeface="Arial" panose="020B0604020202020204" pitchFamily="34" charset="0"/>
              </a:rPr>
              <a:t>.</a:t>
            </a:r>
            <a:endParaRPr lang="en-US" dirty="0"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999129FA-5599-CA46-A4AE-0814D4B77C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67730" y="4794935"/>
            <a:ext cx="3154363" cy="276999"/>
          </a:xfrm>
          <a:prstGeom prst="rect">
            <a:avLst/>
          </a:prstGeom>
        </p:spPr>
        <p:txBody>
          <a:bodyPr>
            <a:spAutoFit/>
          </a:bodyPr>
          <a:lstStyle>
            <a:lvl1pPr marL="171450" indent="-171450">
              <a:lnSpc>
                <a:spcPct val="100000"/>
              </a:lnSpc>
              <a:buFont typeface="System Font Regular"/>
              <a:buChar char="–"/>
              <a:defRPr lang="en-US" sz="1200" i="0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i="1" dirty="0">
                <a:effectLst/>
                <a:latin typeface="Arial" panose="020B0604020202020204" pitchFamily="34" charset="0"/>
              </a:rPr>
              <a:t>Quote source</a:t>
            </a:r>
            <a:endParaRPr lang="en-US" dirty="0"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B6020E31-7347-5741-9900-2003C4B901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48719" y="2535213"/>
            <a:ext cx="3154363" cy="163121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lang="en-US" sz="2000" i="0" smtClean="0">
                <a:solidFill>
                  <a:srgbClr val="898C92"/>
                </a:solidFill>
                <a:effectLst/>
              </a:defRPr>
            </a:lvl1pPr>
          </a:lstStyle>
          <a:p>
            <a:r>
              <a:rPr lang="en-US" i="1" dirty="0" err="1">
                <a:effectLst/>
                <a:latin typeface="Arial" panose="020B0604020202020204" pitchFamily="34" charset="0"/>
              </a:rPr>
              <a:t>Gendaest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ecatur</a:t>
            </a:r>
            <a:r>
              <a:rPr lang="en-US" i="1" dirty="0">
                <a:effectLst/>
                <a:latin typeface="Arial" panose="020B0604020202020204" pitchFamily="34" charset="0"/>
              </a:rPr>
              <a:t> re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dolendebis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doluptior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accuptur</a:t>
            </a:r>
            <a:r>
              <a:rPr lang="en-US" i="1" dirty="0">
                <a:effectLst/>
                <a:latin typeface="Arial" panose="020B0604020202020204" pitchFamily="34" charset="0"/>
              </a:rPr>
              <a:t> re, que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nossum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atustem</a:t>
            </a:r>
            <a:r>
              <a:rPr lang="en-US" i="1" dirty="0">
                <a:effectLst/>
                <a:latin typeface="Arial" panose="020B0604020202020204" pitchFamily="34" charset="0"/>
              </a:rPr>
              <a:t> rem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hil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estorit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atatur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accuptis</a:t>
            </a:r>
            <a:r>
              <a:rPr lang="en-US" i="1" dirty="0">
                <a:effectLst/>
                <a:latin typeface="Arial" panose="020B0604020202020204" pitchFamily="34" charset="0"/>
              </a:rPr>
              <a:t> </a:t>
            </a:r>
            <a:r>
              <a:rPr lang="en-US" i="1" dirty="0" err="1">
                <a:effectLst/>
                <a:latin typeface="Arial" panose="020B0604020202020204" pitchFamily="34" charset="0"/>
              </a:rPr>
              <a:t>accuptur</a:t>
            </a:r>
            <a:r>
              <a:rPr lang="en-US" i="1" dirty="0">
                <a:effectLst/>
                <a:latin typeface="Arial" panose="020B0604020202020204" pitchFamily="34" charset="0"/>
              </a:rPr>
              <a:t>.</a:t>
            </a:r>
            <a:endParaRPr lang="en-US" dirty="0"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1FD90BFA-307C-564E-BD1E-171E99320D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48719" y="4794935"/>
            <a:ext cx="3154363" cy="276999"/>
          </a:xfrm>
          <a:prstGeom prst="rect">
            <a:avLst/>
          </a:prstGeom>
        </p:spPr>
        <p:txBody>
          <a:bodyPr>
            <a:spAutoFit/>
          </a:bodyPr>
          <a:lstStyle>
            <a:lvl1pPr marL="171450" indent="-171450">
              <a:lnSpc>
                <a:spcPct val="100000"/>
              </a:lnSpc>
              <a:buFont typeface="System Font Regular"/>
              <a:buChar char="–"/>
              <a:defRPr lang="en-US" sz="1200" i="0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i="1" dirty="0">
                <a:effectLst/>
                <a:latin typeface="Arial" panose="020B0604020202020204" pitchFamily="34" charset="0"/>
              </a:rPr>
              <a:t>Quote source</a:t>
            </a:r>
            <a:endParaRPr lang="en-US" dirty="0"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5A640-B665-1042-BAD6-F280D24E8D50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3BD452-7B47-BC49-B0D7-4BD2AE30C1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1236" y="2034663"/>
            <a:ext cx="545661" cy="358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D4D585-4A74-5D46-87B6-692AEEB06E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9264" y="2034663"/>
            <a:ext cx="545661" cy="3589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65C658-099C-6243-8395-D60B212200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9296" y="2034663"/>
            <a:ext cx="545661" cy="3589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FF8716-882D-3242-999D-25F34BA871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9643" y="2034658"/>
            <a:ext cx="545661" cy="3589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0933FE4-5E20-1C46-BD54-F0C29880B9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7671" y="2034658"/>
            <a:ext cx="545661" cy="3589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1DF1115-3C2A-834A-AD85-945A4468DC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7703" y="2034658"/>
            <a:ext cx="545661" cy="3589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20729BD-6E3C-8E41-A805-9D20E9AE1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9643" y="2030848"/>
            <a:ext cx="545661" cy="35898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A596FB7-F9B5-E540-B509-AECC286814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7671" y="2030848"/>
            <a:ext cx="545661" cy="35898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213997A-FFB0-624B-8AA0-AF88569FAA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7703" y="2030848"/>
            <a:ext cx="545661" cy="3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85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582C0-F1B4-5E45-B235-6254D715FB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1641"/>
            <a:ext cx="10516342" cy="478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F23E47F7-6C7A-2545-9A27-16E014FF3A8D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85093" y="2057400"/>
            <a:ext cx="10058400" cy="41529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82CBE-84AB-2344-8FCC-A8D1F80744C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933278" y="6446965"/>
            <a:ext cx="2743200" cy="169277"/>
          </a:xfrm>
        </p:spPr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519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titution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582C0-F1B4-5E45-B235-6254D715FB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1177"/>
            <a:ext cx="10516342" cy="4790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grpSp>
        <p:nvGrpSpPr>
          <p:cNvPr id="14" name="Gruppieren 17">
            <a:extLst>
              <a:ext uri="{FF2B5EF4-FFF2-40B4-BE49-F238E27FC236}">
                <a16:creationId xmlns:a16="http://schemas.microsoft.com/office/drawing/2014/main" id="{012AEAF1-0241-8449-9730-F552B9325C3C}"/>
              </a:ext>
            </a:extLst>
          </p:cNvPr>
          <p:cNvGrpSpPr/>
          <p:nvPr/>
        </p:nvGrpSpPr>
        <p:grpSpPr>
          <a:xfrm>
            <a:off x="586740" y="2221056"/>
            <a:ext cx="10384479" cy="3771352"/>
            <a:chOff x="530475" y="1569454"/>
            <a:chExt cx="11124000" cy="4315046"/>
          </a:xfrm>
        </p:grpSpPr>
        <p:grpSp>
          <p:nvGrpSpPr>
            <p:cNvPr id="16" name="Gruppieren 6">
              <a:extLst>
                <a:ext uri="{FF2B5EF4-FFF2-40B4-BE49-F238E27FC236}">
                  <a16:creationId xmlns:a16="http://schemas.microsoft.com/office/drawing/2014/main" id="{DC04D5D9-05BE-1A4E-9EDA-099E1865E0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0475" y="1905316"/>
              <a:ext cx="11124000" cy="3979184"/>
              <a:chOff x="540000" y="1834981"/>
              <a:chExt cx="11109600" cy="3974032"/>
            </a:xfrm>
          </p:grpSpPr>
          <p:sp>
            <p:nvSpPr>
              <p:cNvPr id="20" name="Richtungspfeil 7">
                <a:extLst>
                  <a:ext uri="{FF2B5EF4-FFF2-40B4-BE49-F238E27FC236}">
                    <a16:creationId xmlns:a16="http://schemas.microsoft.com/office/drawing/2014/main" id="{406D8AD6-D6E9-FE4B-810B-39BE85BBFB51}"/>
                  </a:ext>
                </a:extLst>
              </p:cNvPr>
              <p:cNvSpPr/>
              <p:nvPr/>
            </p:nvSpPr>
            <p:spPr bwMode="gray">
              <a:xfrm>
                <a:off x="540000" y="1834981"/>
                <a:ext cx="2896421" cy="3974032"/>
              </a:xfrm>
              <a:prstGeom prst="homePlate">
                <a:avLst>
                  <a:gd name="adj" fmla="val 23349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lIns="216000" tIns="0" rIns="54000" bIns="0" anchor="ctr" anchorCtr="0">
                <a:noAutofit/>
              </a:bodyPr>
              <a:lstStyle/>
              <a:p>
                <a:pPr>
                  <a:lnSpc>
                    <a:spcPct val="80000"/>
                  </a:lnSpc>
                  <a:spcAft>
                    <a:spcPts val="750"/>
                  </a:spcAft>
                  <a:buClr>
                    <a:srgbClr val="969696"/>
                  </a:buClr>
                  <a:defRPr/>
                </a:pPr>
                <a:endParaRPr lang="en-US" sz="1500" b="1" dirty="0">
                  <a:solidFill>
                    <a:srgbClr val="3C3C3B"/>
                  </a:solidFill>
                </a:endParaRPr>
              </a:p>
            </p:txBody>
          </p:sp>
          <p:sp>
            <p:nvSpPr>
              <p:cNvPr id="21" name="Eingekerbter Richtungspfeil 8">
                <a:extLst>
                  <a:ext uri="{FF2B5EF4-FFF2-40B4-BE49-F238E27FC236}">
                    <a16:creationId xmlns:a16="http://schemas.microsoft.com/office/drawing/2014/main" id="{7F43B906-2902-1043-B8B7-E1353175A215}"/>
                  </a:ext>
                </a:extLst>
              </p:cNvPr>
              <p:cNvSpPr/>
              <p:nvPr/>
            </p:nvSpPr>
            <p:spPr bwMode="gray">
              <a:xfrm>
                <a:off x="5809486" y="1836000"/>
                <a:ext cx="3093883" cy="3973013"/>
              </a:xfrm>
              <a:prstGeom prst="chevron">
                <a:avLst>
                  <a:gd name="adj" fmla="val 21007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135000" tIns="0" rIns="0" bIns="0" anchor="ctr" anchorCtr="0">
                <a:noAutofit/>
              </a:bodyPr>
              <a:lstStyle/>
              <a:p>
                <a:pPr>
                  <a:lnSpc>
                    <a:spcPct val="80000"/>
                  </a:lnSpc>
                  <a:spcAft>
                    <a:spcPts val="750"/>
                  </a:spcAft>
                  <a:buClr>
                    <a:srgbClr val="969696"/>
                  </a:buClr>
                  <a:defRPr/>
                </a:pPr>
                <a:endParaRPr lang="en-US" sz="1500" b="1" dirty="0">
                  <a:solidFill>
                    <a:srgbClr val="3C3C3B"/>
                  </a:solidFill>
                </a:endParaRPr>
              </a:p>
            </p:txBody>
          </p:sp>
          <p:sp>
            <p:nvSpPr>
              <p:cNvPr id="22" name="Eingekerbter Richtungspfeil 9">
                <a:extLst>
                  <a:ext uri="{FF2B5EF4-FFF2-40B4-BE49-F238E27FC236}">
                    <a16:creationId xmlns:a16="http://schemas.microsoft.com/office/drawing/2014/main" id="{1BA02CDF-F369-7C49-B194-B3310C24F6CA}"/>
                  </a:ext>
                </a:extLst>
              </p:cNvPr>
              <p:cNvSpPr/>
              <p:nvPr/>
            </p:nvSpPr>
            <p:spPr bwMode="gray">
              <a:xfrm>
                <a:off x="8555717" y="1836000"/>
                <a:ext cx="3093883" cy="3973013"/>
              </a:xfrm>
              <a:prstGeom prst="chevron">
                <a:avLst>
                  <a:gd name="adj" fmla="val 21007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135000" tIns="0" rIns="0" bIns="0" anchor="ctr" anchorCtr="0">
                <a:noAutofit/>
              </a:bodyPr>
              <a:lstStyle/>
              <a:p>
                <a:pPr>
                  <a:lnSpc>
                    <a:spcPct val="80000"/>
                  </a:lnSpc>
                  <a:spcAft>
                    <a:spcPts val="750"/>
                  </a:spcAft>
                  <a:buClr>
                    <a:srgbClr val="969696"/>
                  </a:buClr>
                  <a:defRPr/>
                </a:pPr>
                <a:endParaRPr lang="en-US" sz="1500" b="1" dirty="0">
                  <a:solidFill>
                    <a:srgbClr val="3C3C3B"/>
                  </a:solidFill>
                </a:endParaRPr>
              </a:p>
            </p:txBody>
          </p:sp>
          <p:grpSp>
            <p:nvGrpSpPr>
              <p:cNvPr id="23" name="Gruppieren 10">
                <a:extLst>
                  <a:ext uri="{FF2B5EF4-FFF2-40B4-BE49-F238E27FC236}">
                    <a16:creationId xmlns:a16="http://schemas.microsoft.com/office/drawing/2014/main" id="{640A451B-1BBB-8448-9DC8-D0F8F9442711}"/>
                  </a:ext>
                </a:extLst>
              </p:cNvPr>
              <p:cNvGrpSpPr/>
              <p:nvPr/>
            </p:nvGrpSpPr>
            <p:grpSpPr>
              <a:xfrm>
                <a:off x="3075408" y="1834981"/>
                <a:ext cx="3089642" cy="3974031"/>
                <a:chOff x="3075408" y="1834982"/>
                <a:chExt cx="3089642" cy="3974031"/>
              </a:xfrm>
              <a:noFill/>
            </p:grpSpPr>
            <p:sp>
              <p:nvSpPr>
                <p:cNvPr id="24" name="Parallelogramm 11">
                  <a:extLst>
                    <a:ext uri="{FF2B5EF4-FFF2-40B4-BE49-F238E27FC236}">
                      <a16:creationId xmlns:a16="http://schemas.microsoft.com/office/drawing/2014/main" id="{7D3F4ADB-C974-BC48-AABE-92F88E874A93}"/>
                    </a:ext>
                  </a:extLst>
                </p:cNvPr>
                <p:cNvSpPr/>
                <p:nvPr/>
              </p:nvSpPr>
              <p:spPr bwMode="gray">
                <a:xfrm flipH="1">
                  <a:off x="3075408" y="1834982"/>
                  <a:ext cx="2824282" cy="1175071"/>
                </a:xfrm>
                <a:custGeom>
                  <a:avLst/>
                  <a:gdLst>
                    <a:gd name="connsiteX0" fmla="*/ 0 w 2762381"/>
                    <a:gd name="connsiteY0" fmla="*/ 1237579 h 1237579"/>
                    <a:gd name="connsiteX1" fmla="*/ 436135 w 2762381"/>
                    <a:gd name="connsiteY1" fmla="*/ 0 h 1237579"/>
                    <a:gd name="connsiteX2" fmla="*/ 2762381 w 2762381"/>
                    <a:gd name="connsiteY2" fmla="*/ 0 h 1237579"/>
                    <a:gd name="connsiteX3" fmla="*/ 2326246 w 2762381"/>
                    <a:gd name="connsiteY3" fmla="*/ 1237579 h 1237579"/>
                    <a:gd name="connsiteX4" fmla="*/ 0 w 2762381"/>
                    <a:gd name="connsiteY4" fmla="*/ 1237579 h 1237579"/>
                    <a:gd name="connsiteX0" fmla="*/ 0 w 2762381"/>
                    <a:gd name="connsiteY0" fmla="*/ 1237579 h 1237579"/>
                    <a:gd name="connsiteX1" fmla="*/ 436135 w 2762381"/>
                    <a:gd name="connsiteY1" fmla="*/ 0 h 1237579"/>
                    <a:gd name="connsiteX2" fmla="*/ 2762381 w 2762381"/>
                    <a:gd name="connsiteY2" fmla="*/ 0 h 1237579"/>
                    <a:gd name="connsiteX3" fmla="*/ 2372741 w 2762381"/>
                    <a:gd name="connsiteY3" fmla="*/ 1237579 h 1237579"/>
                    <a:gd name="connsiteX4" fmla="*/ 0 w 2762381"/>
                    <a:gd name="connsiteY4" fmla="*/ 1237579 h 1237579"/>
                    <a:gd name="connsiteX0" fmla="*/ 0 w 2824374"/>
                    <a:gd name="connsiteY0" fmla="*/ 1237579 h 1237579"/>
                    <a:gd name="connsiteX1" fmla="*/ 498128 w 2824374"/>
                    <a:gd name="connsiteY1" fmla="*/ 0 h 1237579"/>
                    <a:gd name="connsiteX2" fmla="*/ 2824374 w 2824374"/>
                    <a:gd name="connsiteY2" fmla="*/ 0 h 1237579"/>
                    <a:gd name="connsiteX3" fmla="*/ 2434734 w 2824374"/>
                    <a:gd name="connsiteY3" fmla="*/ 1237579 h 1237579"/>
                    <a:gd name="connsiteX4" fmla="*/ 0 w 2824374"/>
                    <a:gd name="connsiteY4" fmla="*/ 1237579 h 1237579"/>
                    <a:gd name="connsiteX0" fmla="*/ 0 w 2824374"/>
                    <a:gd name="connsiteY0" fmla="*/ 1237579 h 1237579"/>
                    <a:gd name="connsiteX1" fmla="*/ 384474 w 2824374"/>
                    <a:gd name="connsiteY1" fmla="*/ 5166 h 1237579"/>
                    <a:gd name="connsiteX2" fmla="*/ 2824374 w 2824374"/>
                    <a:gd name="connsiteY2" fmla="*/ 0 h 1237579"/>
                    <a:gd name="connsiteX3" fmla="*/ 2434734 w 2824374"/>
                    <a:gd name="connsiteY3" fmla="*/ 1237579 h 1237579"/>
                    <a:gd name="connsiteX4" fmla="*/ 0 w 2824374"/>
                    <a:gd name="connsiteY4" fmla="*/ 1237579 h 1237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24374" h="1237579">
                      <a:moveTo>
                        <a:pt x="0" y="1237579"/>
                      </a:moveTo>
                      <a:lnTo>
                        <a:pt x="384474" y="5166"/>
                      </a:lnTo>
                      <a:lnTo>
                        <a:pt x="2824374" y="0"/>
                      </a:lnTo>
                      <a:lnTo>
                        <a:pt x="2434734" y="1237579"/>
                      </a:lnTo>
                      <a:lnTo>
                        <a:pt x="0" y="1237579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7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lIns="432000" tIns="0" rIns="0" bIns="0" anchor="ctr" anchorCtr="0">
                  <a:noAutofit/>
                </a:bodyPr>
                <a:lstStyle/>
                <a:p>
                  <a:pPr>
                    <a:spcBef>
                      <a:spcPct val="50000"/>
                    </a:spcBef>
                    <a:spcAft>
                      <a:spcPts val="750"/>
                    </a:spcAft>
                  </a:pPr>
                  <a:endParaRPr lang="en-US" sz="900" dirty="0">
                    <a:solidFill>
                      <a:srgbClr val="3C3C3B"/>
                    </a:solidFill>
                  </a:endParaRPr>
                </a:p>
              </p:txBody>
            </p:sp>
            <p:sp>
              <p:nvSpPr>
                <p:cNvPr id="25" name="Parallelogramm 12">
                  <a:extLst>
                    <a:ext uri="{FF2B5EF4-FFF2-40B4-BE49-F238E27FC236}">
                      <a16:creationId xmlns:a16="http://schemas.microsoft.com/office/drawing/2014/main" id="{6FA91932-3D37-184C-BBB6-E46001BE626C}"/>
                    </a:ext>
                  </a:extLst>
                </p:cNvPr>
                <p:cNvSpPr/>
                <p:nvPr/>
              </p:nvSpPr>
              <p:spPr bwMode="gray">
                <a:xfrm>
                  <a:off x="3080574" y="4511538"/>
                  <a:ext cx="2865608" cy="1297475"/>
                </a:xfrm>
                <a:custGeom>
                  <a:avLst/>
                  <a:gdLst>
                    <a:gd name="connsiteX0" fmla="*/ 0 w 2762381"/>
                    <a:gd name="connsiteY0" fmla="*/ 1366493 h 1366493"/>
                    <a:gd name="connsiteX1" fmla="*/ 481566 w 2762381"/>
                    <a:gd name="connsiteY1" fmla="*/ 0 h 1366493"/>
                    <a:gd name="connsiteX2" fmla="*/ 2762381 w 2762381"/>
                    <a:gd name="connsiteY2" fmla="*/ 0 h 1366493"/>
                    <a:gd name="connsiteX3" fmla="*/ 2280815 w 2762381"/>
                    <a:gd name="connsiteY3" fmla="*/ 1366493 h 1366493"/>
                    <a:gd name="connsiteX4" fmla="*/ 0 w 2762381"/>
                    <a:gd name="connsiteY4" fmla="*/ 1366493 h 1366493"/>
                    <a:gd name="connsiteX0" fmla="*/ 0 w 2762381"/>
                    <a:gd name="connsiteY0" fmla="*/ 1366493 h 1366493"/>
                    <a:gd name="connsiteX1" fmla="*/ 295586 w 2762381"/>
                    <a:gd name="connsiteY1" fmla="*/ 0 h 1366493"/>
                    <a:gd name="connsiteX2" fmla="*/ 2762381 w 2762381"/>
                    <a:gd name="connsiteY2" fmla="*/ 0 h 1366493"/>
                    <a:gd name="connsiteX3" fmla="*/ 2280815 w 2762381"/>
                    <a:gd name="connsiteY3" fmla="*/ 1366493 h 1366493"/>
                    <a:gd name="connsiteX4" fmla="*/ 0 w 2762381"/>
                    <a:gd name="connsiteY4" fmla="*/ 1366493 h 1366493"/>
                    <a:gd name="connsiteX0" fmla="*/ 0 w 2891533"/>
                    <a:gd name="connsiteY0" fmla="*/ 1361327 h 1366493"/>
                    <a:gd name="connsiteX1" fmla="*/ 424738 w 2891533"/>
                    <a:gd name="connsiteY1" fmla="*/ 0 h 1366493"/>
                    <a:gd name="connsiteX2" fmla="*/ 2891533 w 2891533"/>
                    <a:gd name="connsiteY2" fmla="*/ 0 h 1366493"/>
                    <a:gd name="connsiteX3" fmla="*/ 2409967 w 2891533"/>
                    <a:gd name="connsiteY3" fmla="*/ 1366493 h 1366493"/>
                    <a:gd name="connsiteX4" fmla="*/ 0 w 2891533"/>
                    <a:gd name="connsiteY4" fmla="*/ 1361327 h 1366493"/>
                    <a:gd name="connsiteX0" fmla="*/ 0 w 2891533"/>
                    <a:gd name="connsiteY0" fmla="*/ 1361327 h 1366493"/>
                    <a:gd name="connsiteX1" fmla="*/ 424738 w 2891533"/>
                    <a:gd name="connsiteY1" fmla="*/ 0 h 1366493"/>
                    <a:gd name="connsiteX2" fmla="*/ 2891533 w 2891533"/>
                    <a:gd name="connsiteY2" fmla="*/ 0 h 1366493"/>
                    <a:gd name="connsiteX3" fmla="*/ 2435797 w 2891533"/>
                    <a:gd name="connsiteY3" fmla="*/ 1366493 h 1366493"/>
                    <a:gd name="connsiteX4" fmla="*/ 0 w 2891533"/>
                    <a:gd name="connsiteY4" fmla="*/ 1361327 h 1366493"/>
                    <a:gd name="connsiteX0" fmla="*/ 0 w 2865702"/>
                    <a:gd name="connsiteY0" fmla="*/ 1361327 h 1366493"/>
                    <a:gd name="connsiteX1" fmla="*/ 424738 w 2865702"/>
                    <a:gd name="connsiteY1" fmla="*/ 0 h 1366493"/>
                    <a:gd name="connsiteX2" fmla="*/ 2865702 w 2865702"/>
                    <a:gd name="connsiteY2" fmla="*/ 0 h 1366493"/>
                    <a:gd name="connsiteX3" fmla="*/ 2435797 w 2865702"/>
                    <a:gd name="connsiteY3" fmla="*/ 1366493 h 1366493"/>
                    <a:gd name="connsiteX4" fmla="*/ 0 w 2865702"/>
                    <a:gd name="connsiteY4" fmla="*/ 1361327 h 1366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5702" h="1366493">
                      <a:moveTo>
                        <a:pt x="0" y="1361327"/>
                      </a:moveTo>
                      <a:lnTo>
                        <a:pt x="424738" y="0"/>
                      </a:lnTo>
                      <a:lnTo>
                        <a:pt x="2865702" y="0"/>
                      </a:lnTo>
                      <a:lnTo>
                        <a:pt x="2435797" y="1366493"/>
                      </a:lnTo>
                      <a:lnTo>
                        <a:pt x="0" y="136132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7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lIns="432000" tIns="0" rIns="54000" bIns="0" anchor="ctr" anchorCtr="0">
                  <a:noAutofit/>
                </a:bodyPr>
                <a:lstStyle/>
                <a:p>
                  <a:pPr>
                    <a:spcBef>
                      <a:spcPct val="50000"/>
                    </a:spcBef>
                    <a:spcAft>
                      <a:spcPts val="750"/>
                    </a:spcAft>
                  </a:pPr>
                  <a:endParaRPr lang="en-US" sz="900" dirty="0">
                    <a:solidFill>
                      <a:srgbClr val="3C3C3B"/>
                    </a:solidFill>
                  </a:endParaRPr>
                </a:p>
              </p:txBody>
            </p:sp>
            <p:sp>
              <p:nvSpPr>
                <p:cNvPr id="26" name="Eingekerbter Richtungspfeil 13">
                  <a:extLst>
                    <a:ext uri="{FF2B5EF4-FFF2-40B4-BE49-F238E27FC236}">
                      <a16:creationId xmlns:a16="http://schemas.microsoft.com/office/drawing/2014/main" id="{71FC4E15-601C-3040-9A50-A16931F9B067}"/>
                    </a:ext>
                  </a:extLst>
                </p:cNvPr>
                <p:cNvSpPr/>
                <p:nvPr/>
              </p:nvSpPr>
              <p:spPr bwMode="gray">
                <a:xfrm>
                  <a:off x="3527720" y="3194800"/>
                  <a:ext cx="2637330" cy="1177396"/>
                </a:xfrm>
                <a:custGeom>
                  <a:avLst/>
                  <a:gdLst>
                    <a:gd name="connsiteX0" fmla="*/ 0 w 2570257"/>
                    <a:gd name="connsiteY0" fmla="*/ 0 h 1237579"/>
                    <a:gd name="connsiteX1" fmla="*/ 2356230 w 2570257"/>
                    <a:gd name="connsiteY1" fmla="*/ 0 h 1237579"/>
                    <a:gd name="connsiteX2" fmla="*/ 2570257 w 2570257"/>
                    <a:gd name="connsiteY2" fmla="*/ 618790 h 1237579"/>
                    <a:gd name="connsiteX3" fmla="*/ 2356230 w 2570257"/>
                    <a:gd name="connsiteY3" fmla="*/ 1237579 h 1237579"/>
                    <a:gd name="connsiteX4" fmla="*/ 0 w 2570257"/>
                    <a:gd name="connsiteY4" fmla="*/ 1237579 h 1237579"/>
                    <a:gd name="connsiteX5" fmla="*/ 214027 w 2570257"/>
                    <a:gd name="connsiteY5" fmla="*/ 618790 h 1237579"/>
                    <a:gd name="connsiteX6" fmla="*/ 0 w 2570257"/>
                    <a:gd name="connsiteY6" fmla="*/ 0 h 1237579"/>
                    <a:gd name="connsiteX0" fmla="*/ 0 w 2570257"/>
                    <a:gd name="connsiteY0" fmla="*/ 0 h 1237579"/>
                    <a:gd name="connsiteX1" fmla="*/ 2356230 w 2570257"/>
                    <a:gd name="connsiteY1" fmla="*/ 0 h 1237579"/>
                    <a:gd name="connsiteX2" fmla="*/ 2570257 w 2570257"/>
                    <a:gd name="connsiteY2" fmla="*/ 618790 h 1237579"/>
                    <a:gd name="connsiteX3" fmla="*/ 2356230 w 2570257"/>
                    <a:gd name="connsiteY3" fmla="*/ 1237579 h 1237579"/>
                    <a:gd name="connsiteX4" fmla="*/ 0 w 2570257"/>
                    <a:gd name="connsiteY4" fmla="*/ 1237579 h 1237579"/>
                    <a:gd name="connsiteX5" fmla="*/ 188196 w 2570257"/>
                    <a:gd name="connsiteY5" fmla="*/ 660119 h 1237579"/>
                    <a:gd name="connsiteX6" fmla="*/ 0 w 2570257"/>
                    <a:gd name="connsiteY6" fmla="*/ 0 h 1237579"/>
                    <a:gd name="connsiteX0" fmla="*/ 0 w 2580589"/>
                    <a:gd name="connsiteY0" fmla="*/ 5166 h 1237579"/>
                    <a:gd name="connsiteX1" fmla="*/ 2366562 w 2580589"/>
                    <a:gd name="connsiteY1" fmla="*/ 0 h 1237579"/>
                    <a:gd name="connsiteX2" fmla="*/ 2580589 w 2580589"/>
                    <a:gd name="connsiteY2" fmla="*/ 618790 h 1237579"/>
                    <a:gd name="connsiteX3" fmla="*/ 2366562 w 2580589"/>
                    <a:gd name="connsiteY3" fmla="*/ 1237579 h 1237579"/>
                    <a:gd name="connsiteX4" fmla="*/ 10332 w 2580589"/>
                    <a:gd name="connsiteY4" fmla="*/ 1237579 h 1237579"/>
                    <a:gd name="connsiteX5" fmla="*/ 198528 w 2580589"/>
                    <a:gd name="connsiteY5" fmla="*/ 660119 h 1237579"/>
                    <a:gd name="connsiteX6" fmla="*/ 0 w 2580589"/>
                    <a:gd name="connsiteY6" fmla="*/ 5166 h 1237579"/>
                    <a:gd name="connsiteX0" fmla="*/ 0 w 2580589"/>
                    <a:gd name="connsiteY0" fmla="*/ 5166 h 1237579"/>
                    <a:gd name="connsiteX1" fmla="*/ 2366562 w 2580589"/>
                    <a:gd name="connsiteY1" fmla="*/ 0 h 1237579"/>
                    <a:gd name="connsiteX2" fmla="*/ 2434517 w 2580589"/>
                    <a:gd name="connsiteY2" fmla="*/ 12066 h 1237579"/>
                    <a:gd name="connsiteX3" fmla="*/ 2580589 w 2580589"/>
                    <a:gd name="connsiteY3" fmla="*/ 618790 h 1237579"/>
                    <a:gd name="connsiteX4" fmla="*/ 2366562 w 2580589"/>
                    <a:gd name="connsiteY4" fmla="*/ 1237579 h 1237579"/>
                    <a:gd name="connsiteX5" fmla="*/ 10332 w 2580589"/>
                    <a:gd name="connsiteY5" fmla="*/ 1237579 h 1237579"/>
                    <a:gd name="connsiteX6" fmla="*/ 198528 w 2580589"/>
                    <a:gd name="connsiteY6" fmla="*/ 660119 h 1237579"/>
                    <a:gd name="connsiteX7" fmla="*/ 0 w 2580589"/>
                    <a:gd name="connsiteY7" fmla="*/ 5166 h 1237579"/>
                    <a:gd name="connsiteX0" fmla="*/ 0 w 2637416"/>
                    <a:gd name="connsiteY0" fmla="*/ 5166 h 1237579"/>
                    <a:gd name="connsiteX1" fmla="*/ 2366562 w 2637416"/>
                    <a:gd name="connsiteY1" fmla="*/ 0 h 1237579"/>
                    <a:gd name="connsiteX2" fmla="*/ 2434517 w 2637416"/>
                    <a:gd name="connsiteY2" fmla="*/ 12066 h 1237579"/>
                    <a:gd name="connsiteX3" fmla="*/ 2637416 w 2637416"/>
                    <a:gd name="connsiteY3" fmla="*/ 649787 h 1237579"/>
                    <a:gd name="connsiteX4" fmla="*/ 2366562 w 2637416"/>
                    <a:gd name="connsiteY4" fmla="*/ 1237579 h 1237579"/>
                    <a:gd name="connsiteX5" fmla="*/ 10332 w 2637416"/>
                    <a:gd name="connsiteY5" fmla="*/ 1237579 h 1237579"/>
                    <a:gd name="connsiteX6" fmla="*/ 198528 w 2637416"/>
                    <a:gd name="connsiteY6" fmla="*/ 660119 h 1237579"/>
                    <a:gd name="connsiteX7" fmla="*/ 0 w 2637416"/>
                    <a:gd name="connsiteY7" fmla="*/ 5166 h 1237579"/>
                    <a:gd name="connsiteX0" fmla="*/ 0 w 2637416"/>
                    <a:gd name="connsiteY0" fmla="*/ 5166 h 1237579"/>
                    <a:gd name="connsiteX1" fmla="*/ 2366562 w 2637416"/>
                    <a:gd name="connsiteY1" fmla="*/ 0 h 1237579"/>
                    <a:gd name="connsiteX2" fmla="*/ 2434517 w 2637416"/>
                    <a:gd name="connsiteY2" fmla="*/ 12066 h 1237579"/>
                    <a:gd name="connsiteX3" fmla="*/ 2637416 w 2637416"/>
                    <a:gd name="connsiteY3" fmla="*/ 649787 h 1237579"/>
                    <a:gd name="connsiteX4" fmla="*/ 2464718 w 2637416"/>
                    <a:gd name="connsiteY4" fmla="*/ 1232413 h 1237579"/>
                    <a:gd name="connsiteX5" fmla="*/ 10332 w 2637416"/>
                    <a:gd name="connsiteY5" fmla="*/ 1237579 h 1237579"/>
                    <a:gd name="connsiteX6" fmla="*/ 198528 w 2637416"/>
                    <a:gd name="connsiteY6" fmla="*/ 660119 h 1237579"/>
                    <a:gd name="connsiteX7" fmla="*/ 0 w 2637416"/>
                    <a:gd name="connsiteY7" fmla="*/ 5166 h 1237579"/>
                    <a:gd name="connsiteX0" fmla="*/ 0 w 2637416"/>
                    <a:gd name="connsiteY0" fmla="*/ 0 h 1232413"/>
                    <a:gd name="connsiteX1" fmla="*/ 2434517 w 2637416"/>
                    <a:gd name="connsiteY1" fmla="*/ 6900 h 1232413"/>
                    <a:gd name="connsiteX2" fmla="*/ 2637416 w 2637416"/>
                    <a:gd name="connsiteY2" fmla="*/ 644621 h 1232413"/>
                    <a:gd name="connsiteX3" fmla="*/ 2464718 w 2637416"/>
                    <a:gd name="connsiteY3" fmla="*/ 1227247 h 1232413"/>
                    <a:gd name="connsiteX4" fmla="*/ 10332 w 2637416"/>
                    <a:gd name="connsiteY4" fmla="*/ 1232413 h 1232413"/>
                    <a:gd name="connsiteX5" fmla="*/ 198528 w 2637416"/>
                    <a:gd name="connsiteY5" fmla="*/ 654953 h 1232413"/>
                    <a:gd name="connsiteX6" fmla="*/ 0 w 2637416"/>
                    <a:gd name="connsiteY6" fmla="*/ 0 h 1232413"/>
                    <a:gd name="connsiteX0" fmla="*/ 0 w 2637416"/>
                    <a:gd name="connsiteY0" fmla="*/ 14871 h 1247284"/>
                    <a:gd name="connsiteX1" fmla="*/ 2430888 w 2637416"/>
                    <a:gd name="connsiteY1" fmla="*/ 0 h 1247284"/>
                    <a:gd name="connsiteX2" fmla="*/ 2637416 w 2637416"/>
                    <a:gd name="connsiteY2" fmla="*/ 659492 h 1247284"/>
                    <a:gd name="connsiteX3" fmla="*/ 2464718 w 2637416"/>
                    <a:gd name="connsiteY3" fmla="*/ 1242118 h 1247284"/>
                    <a:gd name="connsiteX4" fmla="*/ 10332 w 2637416"/>
                    <a:gd name="connsiteY4" fmla="*/ 1247284 h 1247284"/>
                    <a:gd name="connsiteX5" fmla="*/ 198528 w 2637416"/>
                    <a:gd name="connsiteY5" fmla="*/ 669824 h 1247284"/>
                    <a:gd name="connsiteX6" fmla="*/ 0 w 2637416"/>
                    <a:gd name="connsiteY6" fmla="*/ 14871 h 1247284"/>
                    <a:gd name="connsiteX0" fmla="*/ 0 w 2637416"/>
                    <a:gd name="connsiteY0" fmla="*/ 7614 h 1240027"/>
                    <a:gd name="connsiteX1" fmla="*/ 2434517 w 2637416"/>
                    <a:gd name="connsiteY1" fmla="*/ 0 h 1240027"/>
                    <a:gd name="connsiteX2" fmla="*/ 2637416 w 2637416"/>
                    <a:gd name="connsiteY2" fmla="*/ 652235 h 1240027"/>
                    <a:gd name="connsiteX3" fmla="*/ 2464718 w 2637416"/>
                    <a:gd name="connsiteY3" fmla="*/ 1234861 h 1240027"/>
                    <a:gd name="connsiteX4" fmla="*/ 10332 w 2637416"/>
                    <a:gd name="connsiteY4" fmla="*/ 1240027 h 1240027"/>
                    <a:gd name="connsiteX5" fmla="*/ 198528 w 2637416"/>
                    <a:gd name="connsiteY5" fmla="*/ 662567 h 1240027"/>
                    <a:gd name="connsiteX6" fmla="*/ 0 w 2637416"/>
                    <a:gd name="connsiteY6" fmla="*/ 7614 h 1240027"/>
                    <a:gd name="connsiteX0" fmla="*/ 0 w 2637416"/>
                    <a:gd name="connsiteY0" fmla="*/ 7614 h 1240027"/>
                    <a:gd name="connsiteX1" fmla="*/ 2434517 w 2637416"/>
                    <a:gd name="connsiteY1" fmla="*/ 0 h 1240027"/>
                    <a:gd name="connsiteX2" fmla="*/ 2637416 w 2637416"/>
                    <a:gd name="connsiteY2" fmla="*/ 652235 h 1240027"/>
                    <a:gd name="connsiteX3" fmla="*/ 2464718 w 2637416"/>
                    <a:gd name="connsiteY3" fmla="*/ 1234861 h 1240027"/>
                    <a:gd name="connsiteX4" fmla="*/ 21218 w 2637416"/>
                    <a:gd name="connsiteY4" fmla="*/ 1240027 h 1240027"/>
                    <a:gd name="connsiteX5" fmla="*/ 198528 w 2637416"/>
                    <a:gd name="connsiteY5" fmla="*/ 662567 h 1240027"/>
                    <a:gd name="connsiteX6" fmla="*/ 0 w 2637416"/>
                    <a:gd name="connsiteY6" fmla="*/ 7614 h 1240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37416" h="1240027">
                      <a:moveTo>
                        <a:pt x="0" y="7614"/>
                      </a:moveTo>
                      <a:lnTo>
                        <a:pt x="2434517" y="0"/>
                      </a:lnTo>
                      <a:lnTo>
                        <a:pt x="2637416" y="652235"/>
                      </a:lnTo>
                      <a:lnTo>
                        <a:pt x="2464718" y="1234861"/>
                      </a:lnTo>
                      <a:lnTo>
                        <a:pt x="21218" y="1240027"/>
                      </a:lnTo>
                      <a:lnTo>
                        <a:pt x="198528" y="662567"/>
                      </a:lnTo>
                      <a:lnTo>
                        <a:pt x="0" y="761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7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378000" tIns="0" rIns="27000" bIns="0" anchor="ctr" anchorCtr="0">
                  <a:noAutofit/>
                </a:bodyPr>
                <a:lstStyle/>
                <a:p>
                  <a:pPr marL="65485">
                    <a:spcAft>
                      <a:spcPts val="750"/>
                    </a:spcAft>
                  </a:pPr>
                  <a:endParaRPr lang="en-US" sz="900" dirty="0">
                    <a:solidFill>
                      <a:srgbClr val="3C3C3B"/>
                    </a:solidFill>
                  </a:endParaRPr>
                </a:p>
              </p:txBody>
            </p:sp>
          </p:grpSp>
        </p:grpSp>
        <p:sp>
          <p:nvSpPr>
            <p:cNvPr id="17" name="Ellipse 14">
              <a:extLst>
                <a:ext uri="{FF2B5EF4-FFF2-40B4-BE49-F238E27FC236}">
                  <a16:creationId xmlns:a16="http://schemas.microsoft.com/office/drawing/2014/main" id="{D8A820F8-CF38-9F4B-AF01-D3588C98E3AE}"/>
                </a:ext>
              </a:extLst>
            </p:cNvPr>
            <p:cNvSpPr>
              <a:spLocks/>
            </p:cNvSpPr>
            <p:nvPr/>
          </p:nvSpPr>
          <p:spPr bwMode="gray">
            <a:xfrm>
              <a:off x="8757224" y="1643054"/>
              <a:ext cx="430988" cy="456312"/>
            </a:xfrm>
            <a:prstGeom prst="ellipse">
              <a:avLst/>
            </a:prstGeom>
            <a:solidFill>
              <a:srgbClr val="F37440"/>
            </a:solidFill>
            <a:ln w="12700">
              <a:noFill/>
              <a:round/>
              <a:headEnd/>
              <a:tailEnd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75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8" name="Ellipse 15">
              <a:extLst>
                <a:ext uri="{FF2B5EF4-FFF2-40B4-BE49-F238E27FC236}">
                  <a16:creationId xmlns:a16="http://schemas.microsoft.com/office/drawing/2014/main" id="{587D7E9F-A386-034B-9C5F-F54840C3F19F}"/>
                </a:ext>
              </a:extLst>
            </p:cNvPr>
            <p:cNvSpPr>
              <a:spLocks/>
            </p:cNvSpPr>
            <p:nvPr/>
          </p:nvSpPr>
          <p:spPr bwMode="gray">
            <a:xfrm>
              <a:off x="763190" y="1569454"/>
              <a:ext cx="430988" cy="460338"/>
            </a:xfrm>
            <a:prstGeom prst="ellipse">
              <a:avLst/>
            </a:prstGeom>
            <a:solidFill>
              <a:srgbClr val="F37440"/>
            </a:solidFill>
            <a:ln w="12700">
              <a:noFill/>
              <a:round/>
              <a:headEnd/>
              <a:tailEnd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75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Ellipse 16">
              <a:extLst>
                <a:ext uri="{FF2B5EF4-FFF2-40B4-BE49-F238E27FC236}">
                  <a16:creationId xmlns:a16="http://schemas.microsoft.com/office/drawing/2014/main" id="{92A3A92C-2134-4E44-9B41-2E169D06CAC7}"/>
                </a:ext>
              </a:extLst>
            </p:cNvPr>
            <p:cNvSpPr>
              <a:spLocks/>
            </p:cNvSpPr>
            <p:nvPr/>
          </p:nvSpPr>
          <p:spPr bwMode="gray">
            <a:xfrm>
              <a:off x="6036347" y="1643051"/>
              <a:ext cx="430988" cy="460338"/>
            </a:xfrm>
            <a:prstGeom prst="ellipse">
              <a:avLst/>
            </a:prstGeom>
            <a:solidFill>
              <a:srgbClr val="F37440"/>
            </a:solidFill>
            <a:ln w="12700">
              <a:noFill/>
              <a:round/>
              <a:headEnd/>
              <a:tailEnd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75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629E14-CE75-C541-A157-D4F433DDE1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28" y="2514600"/>
            <a:ext cx="2017712" cy="347780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Understanding consumer problem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2CF46F13-64D2-E543-96E3-A4785D998A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7778" y="2623391"/>
            <a:ext cx="2017712" cy="9300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47592B82-CEA3-C149-8362-03AEFC6629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51313" y="3675380"/>
            <a:ext cx="2017712" cy="10596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9C73CE8A-074D-644F-83F1-43969E0F07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7778" y="4896678"/>
            <a:ext cx="2017712" cy="10664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02E44A2B-2AFC-144D-A231-607573288F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1623" y="2514600"/>
            <a:ext cx="1870570" cy="347780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Evaluate substitution risk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113977E0-42D9-AB4D-8D1D-F32E428F4A9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074" y="2514600"/>
            <a:ext cx="1817923" cy="347780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Analyze dynamic</a:t>
            </a:r>
            <a:br>
              <a:rPr lang="en-US" dirty="0"/>
            </a:br>
            <a:r>
              <a:rPr lang="en-US" dirty="0"/>
              <a:t>and derive strategy</a:t>
            </a:r>
          </a:p>
        </p:txBody>
      </p:sp>
      <p:grpSp>
        <p:nvGrpSpPr>
          <p:cNvPr id="32" name="Gruppieren 17">
            <a:extLst>
              <a:ext uri="{FF2B5EF4-FFF2-40B4-BE49-F238E27FC236}">
                <a16:creationId xmlns:a16="http://schemas.microsoft.com/office/drawing/2014/main" id="{0CCE03E1-21D2-CE46-ADDA-7E097A9E712B}"/>
              </a:ext>
            </a:extLst>
          </p:cNvPr>
          <p:cNvGrpSpPr/>
          <p:nvPr/>
        </p:nvGrpSpPr>
        <p:grpSpPr>
          <a:xfrm>
            <a:off x="586740" y="2221056"/>
            <a:ext cx="10384479" cy="3771352"/>
            <a:chOff x="530475" y="1569454"/>
            <a:chExt cx="11124000" cy="4315046"/>
          </a:xfrm>
        </p:grpSpPr>
        <p:grpSp>
          <p:nvGrpSpPr>
            <p:cNvPr id="33" name="Gruppieren 6">
              <a:extLst>
                <a:ext uri="{FF2B5EF4-FFF2-40B4-BE49-F238E27FC236}">
                  <a16:creationId xmlns:a16="http://schemas.microsoft.com/office/drawing/2014/main" id="{DE370D5A-7DEE-B34A-8AD6-6A25514683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0475" y="1905316"/>
              <a:ext cx="11124000" cy="3979184"/>
              <a:chOff x="540000" y="1834981"/>
              <a:chExt cx="11109600" cy="3974032"/>
            </a:xfrm>
          </p:grpSpPr>
          <p:sp>
            <p:nvSpPr>
              <p:cNvPr id="37" name="Richtungspfeil 7">
                <a:extLst>
                  <a:ext uri="{FF2B5EF4-FFF2-40B4-BE49-F238E27FC236}">
                    <a16:creationId xmlns:a16="http://schemas.microsoft.com/office/drawing/2014/main" id="{6E689A40-2BBD-FC4E-8E63-CDC36F0A3FC9}"/>
                  </a:ext>
                </a:extLst>
              </p:cNvPr>
              <p:cNvSpPr/>
              <p:nvPr/>
            </p:nvSpPr>
            <p:spPr bwMode="gray">
              <a:xfrm>
                <a:off x="540000" y="1834981"/>
                <a:ext cx="2896421" cy="3974032"/>
              </a:xfrm>
              <a:prstGeom prst="homePlate">
                <a:avLst>
                  <a:gd name="adj" fmla="val 23349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lIns="216000" tIns="0" rIns="54000" bIns="0" anchor="ctr" anchorCtr="0">
                <a:noAutofit/>
              </a:bodyPr>
              <a:lstStyle/>
              <a:p>
                <a:pPr>
                  <a:lnSpc>
                    <a:spcPct val="80000"/>
                  </a:lnSpc>
                  <a:spcAft>
                    <a:spcPts val="750"/>
                  </a:spcAft>
                  <a:buClr>
                    <a:srgbClr val="969696"/>
                  </a:buClr>
                  <a:defRPr/>
                </a:pPr>
                <a:endParaRPr lang="en-US" sz="1500" b="1" dirty="0">
                  <a:solidFill>
                    <a:srgbClr val="3C3C3B"/>
                  </a:solidFill>
                </a:endParaRPr>
              </a:p>
            </p:txBody>
          </p:sp>
          <p:sp>
            <p:nvSpPr>
              <p:cNvPr id="38" name="Eingekerbter Richtungspfeil 8">
                <a:extLst>
                  <a:ext uri="{FF2B5EF4-FFF2-40B4-BE49-F238E27FC236}">
                    <a16:creationId xmlns:a16="http://schemas.microsoft.com/office/drawing/2014/main" id="{A0965D3C-07B6-074F-843B-6A50CC66A62A}"/>
                  </a:ext>
                </a:extLst>
              </p:cNvPr>
              <p:cNvSpPr/>
              <p:nvPr/>
            </p:nvSpPr>
            <p:spPr bwMode="gray">
              <a:xfrm>
                <a:off x="5809486" y="1836000"/>
                <a:ext cx="3093883" cy="3973013"/>
              </a:xfrm>
              <a:prstGeom prst="chevron">
                <a:avLst>
                  <a:gd name="adj" fmla="val 21007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135000" tIns="0" rIns="0" bIns="0" anchor="ctr" anchorCtr="0">
                <a:noAutofit/>
              </a:bodyPr>
              <a:lstStyle/>
              <a:p>
                <a:pPr>
                  <a:lnSpc>
                    <a:spcPct val="80000"/>
                  </a:lnSpc>
                  <a:spcAft>
                    <a:spcPts val="750"/>
                  </a:spcAft>
                  <a:buClr>
                    <a:srgbClr val="969696"/>
                  </a:buClr>
                  <a:defRPr/>
                </a:pPr>
                <a:endParaRPr lang="en-US" sz="1500" b="1" dirty="0">
                  <a:solidFill>
                    <a:srgbClr val="3C3C3B"/>
                  </a:solidFill>
                </a:endParaRPr>
              </a:p>
            </p:txBody>
          </p:sp>
          <p:sp>
            <p:nvSpPr>
              <p:cNvPr id="39" name="Eingekerbter Richtungspfeil 9">
                <a:extLst>
                  <a:ext uri="{FF2B5EF4-FFF2-40B4-BE49-F238E27FC236}">
                    <a16:creationId xmlns:a16="http://schemas.microsoft.com/office/drawing/2014/main" id="{0466E6EC-3DAA-1B4A-B1C4-D01CC0B918FC}"/>
                  </a:ext>
                </a:extLst>
              </p:cNvPr>
              <p:cNvSpPr/>
              <p:nvPr/>
            </p:nvSpPr>
            <p:spPr bwMode="gray">
              <a:xfrm>
                <a:off x="8555717" y="1836000"/>
                <a:ext cx="3093883" cy="3973013"/>
              </a:xfrm>
              <a:prstGeom prst="chevron">
                <a:avLst>
                  <a:gd name="adj" fmla="val 21007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135000" tIns="0" rIns="0" bIns="0" anchor="ctr" anchorCtr="0">
                <a:noAutofit/>
              </a:bodyPr>
              <a:lstStyle/>
              <a:p>
                <a:pPr>
                  <a:lnSpc>
                    <a:spcPct val="80000"/>
                  </a:lnSpc>
                  <a:spcAft>
                    <a:spcPts val="750"/>
                  </a:spcAft>
                  <a:buClr>
                    <a:srgbClr val="969696"/>
                  </a:buClr>
                  <a:defRPr/>
                </a:pPr>
                <a:endParaRPr lang="en-US" sz="1500" b="1" dirty="0">
                  <a:solidFill>
                    <a:srgbClr val="3C3C3B"/>
                  </a:solidFill>
                </a:endParaRPr>
              </a:p>
            </p:txBody>
          </p:sp>
          <p:grpSp>
            <p:nvGrpSpPr>
              <p:cNvPr id="40" name="Gruppieren 10">
                <a:extLst>
                  <a:ext uri="{FF2B5EF4-FFF2-40B4-BE49-F238E27FC236}">
                    <a16:creationId xmlns:a16="http://schemas.microsoft.com/office/drawing/2014/main" id="{0C4561AE-A16B-AD48-BF9A-AB0F42EAE4DB}"/>
                  </a:ext>
                </a:extLst>
              </p:cNvPr>
              <p:cNvGrpSpPr/>
              <p:nvPr/>
            </p:nvGrpSpPr>
            <p:grpSpPr>
              <a:xfrm>
                <a:off x="3075408" y="1834981"/>
                <a:ext cx="3089642" cy="3974031"/>
                <a:chOff x="3075408" y="1834982"/>
                <a:chExt cx="3089642" cy="3974031"/>
              </a:xfrm>
              <a:noFill/>
            </p:grpSpPr>
            <p:sp>
              <p:nvSpPr>
                <p:cNvPr id="41" name="Parallelogramm 11">
                  <a:extLst>
                    <a:ext uri="{FF2B5EF4-FFF2-40B4-BE49-F238E27FC236}">
                      <a16:creationId xmlns:a16="http://schemas.microsoft.com/office/drawing/2014/main" id="{3C0E8A5E-459D-8F43-99E7-1CD26641D1EF}"/>
                    </a:ext>
                  </a:extLst>
                </p:cNvPr>
                <p:cNvSpPr/>
                <p:nvPr/>
              </p:nvSpPr>
              <p:spPr bwMode="gray">
                <a:xfrm flipH="1">
                  <a:off x="3075408" y="1834982"/>
                  <a:ext cx="2824282" cy="1175071"/>
                </a:xfrm>
                <a:custGeom>
                  <a:avLst/>
                  <a:gdLst>
                    <a:gd name="connsiteX0" fmla="*/ 0 w 2762381"/>
                    <a:gd name="connsiteY0" fmla="*/ 1237579 h 1237579"/>
                    <a:gd name="connsiteX1" fmla="*/ 436135 w 2762381"/>
                    <a:gd name="connsiteY1" fmla="*/ 0 h 1237579"/>
                    <a:gd name="connsiteX2" fmla="*/ 2762381 w 2762381"/>
                    <a:gd name="connsiteY2" fmla="*/ 0 h 1237579"/>
                    <a:gd name="connsiteX3" fmla="*/ 2326246 w 2762381"/>
                    <a:gd name="connsiteY3" fmla="*/ 1237579 h 1237579"/>
                    <a:gd name="connsiteX4" fmla="*/ 0 w 2762381"/>
                    <a:gd name="connsiteY4" fmla="*/ 1237579 h 1237579"/>
                    <a:gd name="connsiteX0" fmla="*/ 0 w 2762381"/>
                    <a:gd name="connsiteY0" fmla="*/ 1237579 h 1237579"/>
                    <a:gd name="connsiteX1" fmla="*/ 436135 w 2762381"/>
                    <a:gd name="connsiteY1" fmla="*/ 0 h 1237579"/>
                    <a:gd name="connsiteX2" fmla="*/ 2762381 w 2762381"/>
                    <a:gd name="connsiteY2" fmla="*/ 0 h 1237579"/>
                    <a:gd name="connsiteX3" fmla="*/ 2372741 w 2762381"/>
                    <a:gd name="connsiteY3" fmla="*/ 1237579 h 1237579"/>
                    <a:gd name="connsiteX4" fmla="*/ 0 w 2762381"/>
                    <a:gd name="connsiteY4" fmla="*/ 1237579 h 1237579"/>
                    <a:gd name="connsiteX0" fmla="*/ 0 w 2824374"/>
                    <a:gd name="connsiteY0" fmla="*/ 1237579 h 1237579"/>
                    <a:gd name="connsiteX1" fmla="*/ 498128 w 2824374"/>
                    <a:gd name="connsiteY1" fmla="*/ 0 h 1237579"/>
                    <a:gd name="connsiteX2" fmla="*/ 2824374 w 2824374"/>
                    <a:gd name="connsiteY2" fmla="*/ 0 h 1237579"/>
                    <a:gd name="connsiteX3" fmla="*/ 2434734 w 2824374"/>
                    <a:gd name="connsiteY3" fmla="*/ 1237579 h 1237579"/>
                    <a:gd name="connsiteX4" fmla="*/ 0 w 2824374"/>
                    <a:gd name="connsiteY4" fmla="*/ 1237579 h 1237579"/>
                    <a:gd name="connsiteX0" fmla="*/ 0 w 2824374"/>
                    <a:gd name="connsiteY0" fmla="*/ 1237579 h 1237579"/>
                    <a:gd name="connsiteX1" fmla="*/ 384474 w 2824374"/>
                    <a:gd name="connsiteY1" fmla="*/ 5166 h 1237579"/>
                    <a:gd name="connsiteX2" fmla="*/ 2824374 w 2824374"/>
                    <a:gd name="connsiteY2" fmla="*/ 0 h 1237579"/>
                    <a:gd name="connsiteX3" fmla="*/ 2434734 w 2824374"/>
                    <a:gd name="connsiteY3" fmla="*/ 1237579 h 1237579"/>
                    <a:gd name="connsiteX4" fmla="*/ 0 w 2824374"/>
                    <a:gd name="connsiteY4" fmla="*/ 1237579 h 1237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24374" h="1237579">
                      <a:moveTo>
                        <a:pt x="0" y="1237579"/>
                      </a:moveTo>
                      <a:lnTo>
                        <a:pt x="384474" y="5166"/>
                      </a:lnTo>
                      <a:lnTo>
                        <a:pt x="2824374" y="0"/>
                      </a:lnTo>
                      <a:lnTo>
                        <a:pt x="2434734" y="1237579"/>
                      </a:lnTo>
                      <a:lnTo>
                        <a:pt x="0" y="1237579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7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lIns="432000" tIns="0" rIns="0" bIns="0" anchor="ctr" anchorCtr="0">
                  <a:noAutofit/>
                </a:bodyPr>
                <a:lstStyle/>
                <a:p>
                  <a:pPr>
                    <a:spcBef>
                      <a:spcPct val="50000"/>
                    </a:spcBef>
                    <a:spcAft>
                      <a:spcPts val="750"/>
                    </a:spcAft>
                  </a:pPr>
                  <a:endParaRPr lang="en-US" sz="900" dirty="0">
                    <a:solidFill>
                      <a:srgbClr val="3C3C3B"/>
                    </a:solidFill>
                  </a:endParaRPr>
                </a:p>
              </p:txBody>
            </p:sp>
            <p:sp>
              <p:nvSpPr>
                <p:cNvPr id="42" name="Parallelogramm 12">
                  <a:extLst>
                    <a:ext uri="{FF2B5EF4-FFF2-40B4-BE49-F238E27FC236}">
                      <a16:creationId xmlns:a16="http://schemas.microsoft.com/office/drawing/2014/main" id="{EF3FA792-D581-4147-BDB9-2C40CEFBDA24}"/>
                    </a:ext>
                  </a:extLst>
                </p:cNvPr>
                <p:cNvSpPr/>
                <p:nvPr/>
              </p:nvSpPr>
              <p:spPr bwMode="gray">
                <a:xfrm>
                  <a:off x="3080574" y="4511538"/>
                  <a:ext cx="2865608" cy="1297475"/>
                </a:xfrm>
                <a:custGeom>
                  <a:avLst/>
                  <a:gdLst>
                    <a:gd name="connsiteX0" fmla="*/ 0 w 2762381"/>
                    <a:gd name="connsiteY0" fmla="*/ 1366493 h 1366493"/>
                    <a:gd name="connsiteX1" fmla="*/ 481566 w 2762381"/>
                    <a:gd name="connsiteY1" fmla="*/ 0 h 1366493"/>
                    <a:gd name="connsiteX2" fmla="*/ 2762381 w 2762381"/>
                    <a:gd name="connsiteY2" fmla="*/ 0 h 1366493"/>
                    <a:gd name="connsiteX3" fmla="*/ 2280815 w 2762381"/>
                    <a:gd name="connsiteY3" fmla="*/ 1366493 h 1366493"/>
                    <a:gd name="connsiteX4" fmla="*/ 0 w 2762381"/>
                    <a:gd name="connsiteY4" fmla="*/ 1366493 h 1366493"/>
                    <a:gd name="connsiteX0" fmla="*/ 0 w 2762381"/>
                    <a:gd name="connsiteY0" fmla="*/ 1366493 h 1366493"/>
                    <a:gd name="connsiteX1" fmla="*/ 295586 w 2762381"/>
                    <a:gd name="connsiteY1" fmla="*/ 0 h 1366493"/>
                    <a:gd name="connsiteX2" fmla="*/ 2762381 w 2762381"/>
                    <a:gd name="connsiteY2" fmla="*/ 0 h 1366493"/>
                    <a:gd name="connsiteX3" fmla="*/ 2280815 w 2762381"/>
                    <a:gd name="connsiteY3" fmla="*/ 1366493 h 1366493"/>
                    <a:gd name="connsiteX4" fmla="*/ 0 w 2762381"/>
                    <a:gd name="connsiteY4" fmla="*/ 1366493 h 1366493"/>
                    <a:gd name="connsiteX0" fmla="*/ 0 w 2891533"/>
                    <a:gd name="connsiteY0" fmla="*/ 1361327 h 1366493"/>
                    <a:gd name="connsiteX1" fmla="*/ 424738 w 2891533"/>
                    <a:gd name="connsiteY1" fmla="*/ 0 h 1366493"/>
                    <a:gd name="connsiteX2" fmla="*/ 2891533 w 2891533"/>
                    <a:gd name="connsiteY2" fmla="*/ 0 h 1366493"/>
                    <a:gd name="connsiteX3" fmla="*/ 2409967 w 2891533"/>
                    <a:gd name="connsiteY3" fmla="*/ 1366493 h 1366493"/>
                    <a:gd name="connsiteX4" fmla="*/ 0 w 2891533"/>
                    <a:gd name="connsiteY4" fmla="*/ 1361327 h 1366493"/>
                    <a:gd name="connsiteX0" fmla="*/ 0 w 2891533"/>
                    <a:gd name="connsiteY0" fmla="*/ 1361327 h 1366493"/>
                    <a:gd name="connsiteX1" fmla="*/ 424738 w 2891533"/>
                    <a:gd name="connsiteY1" fmla="*/ 0 h 1366493"/>
                    <a:gd name="connsiteX2" fmla="*/ 2891533 w 2891533"/>
                    <a:gd name="connsiteY2" fmla="*/ 0 h 1366493"/>
                    <a:gd name="connsiteX3" fmla="*/ 2435797 w 2891533"/>
                    <a:gd name="connsiteY3" fmla="*/ 1366493 h 1366493"/>
                    <a:gd name="connsiteX4" fmla="*/ 0 w 2891533"/>
                    <a:gd name="connsiteY4" fmla="*/ 1361327 h 1366493"/>
                    <a:gd name="connsiteX0" fmla="*/ 0 w 2865702"/>
                    <a:gd name="connsiteY0" fmla="*/ 1361327 h 1366493"/>
                    <a:gd name="connsiteX1" fmla="*/ 424738 w 2865702"/>
                    <a:gd name="connsiteY1" fmla="*/ 0 h 1366493"/>
                    <a:gd name="connsiteX2" fmla="*/ 2865702 w 2865702"/>
                    <a:gd name="connsiteY2" fmla="*/ 0 h 1366493"/>
                    <a:gd name="connsiteX3" fmla="*/ 2435797 w 2865702"/>
                    <a:gd name="connsiteY3" fmla="*/ 1366493 h 1366493"/>
                    <a:gd name="connsiteX4" fmla="*/ 0 w 2865702"/>
                    <a:gd name="connsiteY4" fmla="*/ 1361327 h 1366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5702" h="1366493">
                      <a:moveTo>
                        <a:pt x="0" y="1361327"/>
                      </a:moveTo>
                      <a:lnTo>
                        <a:pt x="424738" y="0"/>
                      </a:lnTo>
                      <a:lnTo>
                        <a:pt x="2865702" y="0"/>
                      </a:lnTo>
                      <a:lnTo>
                        <a:pt x="2435797" y="1366493"/>
                      </a:lnTo>
                      <a:lnTo>
                        <a:pt x="0" y="136132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7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lIns="432000" tIns="0" rIns="54000" bIns="0" anchor="ctr" anchorCtr="0">
                  <a:noAutofit/>
                </a:bodyPr>
                <a:lstStyle/>
                <a:p>
                  <a:pPr>
                    <a:spcBef>
                      <a:spcPct val="50000"/>
                    </a:spcBef>
                    <a:spcAft>
                      <a:spcPts val="750"/>
                    </a:spcAft>
                  </a:pPr>
                  <a:endParaRPr lang="en-US" sz="900" dirty="0">
                    <a:solidFill>
                      <a:srgbClr val="3C3C3B"/>
                    </a:solidFill>
                  </a:endParaRPr>
                </a:p>
              </p:txBody>
            </p:sp>
            <p:sp>
              <p:nvSpPr>
                <p:cNvPr id="43" name="Eingekerbter Richtungspfeil 13">
                  <a:extLst>
                    <a:ext uri="{FF2B5EF4-FFF2-40B4-BE49-F238E27FC236}">
                      <a16:creationId xmlns:a16="http://schemas.microsoft.com/office/drawing/2014/main" id="{1DE4D08B-0D3B-F044-9FF1-120893F7DFDD}"/>
                    </a:ext>
                  </a:extLst>
                </p:cNvPr>
                <p:cNvSpPr/>
                <p:nvPr/>
              </p:nvSpPr>
              <p:spPr bwMode="gray">
                <a:xfrm>
                  <a:off x="3527720" y="3194800"/>
                  <a:ext cx="2637330" cy="1177396"/>
                </a:xfrm>
                <a:custGeom>
                  <a:avLst/>
                  <a:gdLst>
                    <a:gd name="connsiteX0" fmla="*/ 0 w 2570257"/>
                    <a:gd name="connsiteY0" fmla="*/ 0 h 1237579"/>
                    <a:gd name="connsiteX1" fmla="*/ 2356230 w 2570257"/>
                    <a:gd name="connsiteY1" fmla="*/ 0 h 1237579"/>
                    <a:gd name="connsiteX2" fmla="*/ 2570257 w 2570257"/>
                    <a:gd name="connsiteY2" fmla="*/ 618790 h 1237579"/>
                    <a:gd name="connsiteX3" fmla="*/ 2356230 w 2570257"/>
                    <a:gd name="connsiteY3" fmla="*/ 1237579 h 1237579"/>
                    <a:gd name="connsiteX4" fmla="*/ 0 w 2570257"/>
                    <a:gd name="connsiteY4" fmla="*/ 1237579 h 1237579"/>
                    <a:gd name="connsiteX5" fmla="*/ 214027 w 2570257"/>
                    <a:gd name="connsiteY5" fmla="*/ 618790 h 1237579"/>
                    <a:gd name="connsiteX6" fmla="*/ 0 w 2570257"/>
                    <a:gd name="connsiteY6" fmla="*/ 0 h 1237579"/>
                    <a:gd name="connsiteX0" fmla="*/ 0 w 2570257"/>
                    <a:gd name="connsiteY0" fmla="*/ 0 h 1237579"/>
                    <a:gd name="connsiteX1" fmla="*/ 2356230 w 2570257"/>
                    <a:gd name="connsiteY1" fmla="*/ 0 h 1237579"/>
                    <a:gd name="connsiteX2" fmla="*/ 2570257 w 2570257"/>
                    <a:gd name="connsiteY2" fmla="*/ 618790 h 1237579"/>
                    <a:gd name="connsiteX3" fmla="*/ 2356230 w 2570257"/>
                    <a:gd name="connsiteY3" fmla="*/ 1237579 h 1237579"/>
                    <a:gd name="connsiteX4" fmla="*/ 0 w 2570257"/>
                    <a:gd name="connsiteY4" fmla="*/ 1237579 h 1237579"/>
                    <a:gd name="connsiteX5" fmla="*/ 188196 w 2570257"/>
                    <a:gd name="connsiteY5" fmla="*/ 660119 h 1237579"/>
                    <a:gd name="connsiteX6" fmla="*/ 0 w 2570257"/>
                    <a:gd name="connsiteY6" fmla="*/ 0 h 1237579"/>
                    <a:gd name="connsiteX0" fmla="*/ 0 w 2580589"/>
                    <a:gd name="connsiteY0" fmla="*/ 5166 h 1237579"/>
                    <a:gd name="connsiteX1" fmla="*/ 2366562 w 2580589"/>
                    <a:gd name="connsiteY1" fmla="*/ 0 h 1237579"/>
                    <a:gd name="connsiteX2" fmla="*/ 2580589 w 2580589"/>
                    <a:gd name="connsiteY2" fmla="*/ 618790 h 1237579"/>
                    <a:gd name="connsiteX3" fmla="*/ 2366562 w 2580589"/>
                    <a:gd name="connsiteY3" fmla="*/ 1237579 h 1237579"/>
                    <a:gd name="connsiteX4" fmla="*/ 10332 w 2580589"/>
                    <a:gd name="connsiteY4" fmla="*/ 1237579 h 1237579"/>
                    <a:gd name="connsiteX5" fmla="*/ 198528 w 2580589"/>
                    <a:gd name="connsiteY5" fmla="*/ 660119 h 1237579"/>
                    <a:gd name="connsiteX6" fmla="*/ 0 w 2580589"/>
                    <a:gd name="connsiteY6" fmla="*/ 5166 h 1237579"/>
                    <a:gd name="connsiteX0" fmla="*/ 0 w 2580589"/>
                    <a:gd name="connsiteY0" fmla="*/ 5166 h 1237579"/>
                    <a:gd name="connsiteX1" fmla="*/ 2366562 w 2580589"/>
                    <a:gd name="connsiteY1" fmla="*/ 0 h 1237579"/>
                    <a:gd name="connsiteX2" fmla="*/ 2434517 w 2580589"/>
                    <a:gd name="connsiteY2" fmla="*/ 12066 h 1237579"/>
                    <a:gd name="connsiteX3" fmla="*/ 2580589 w 2580589"/>
                    <a:gd name="connsiteY3" fmla="*/ 618790 h 1237579"/>
                    <a:gd name="connsiteX4" fmla="*/ 2366562 w 2580589"/>
                    <a:gd name="connsiteY4" fmla="*/ 1237579 h 1237579"/>
                    <a:gd name="connsiteX5" fmla="*/ 10332 w 2580589"/>
                    <a:gd name="connsiteY5" fmla="*/ 1237579 h 1237579"/>
                    <a:gd name="connsiteX6" fmla="*/ 198528 w 2580589"/>
                    <a:gd name="connsiteY6" fmla="*/ 660119 h 1237579"/>
                    <a:gd name="connsiteX7" fmla="*/ 0 w 2580589"/>
                    <a:gd name="connsiteY7" fmla="*/ 5166 h 1237579"/>
                    <a:gd name="connsiteX0" fmla="*/ 0 w 2637416"/>
                    <a:gd name="connsiteY0" fmla="*/ 5166 h 1237579"/>
                    <a:gd name="connsiteX1" fmla="*/ 2366562 w 2637416"/>
                    <a:gd name="connsiteY1" fmla="*/ 0 h 1237579"/>
                    <a:gd name="connsiteX2" fmla="*/ 2434517 w 2637416"/>
                    <a:gd name="connsiteY2" fmla="*/ 12066 h 1237579"/>
                    <a:gd name="connsiteX3" fmla="*/ 2637416 w 2637416"/>
                    <a:gd name="connsiteY3" fmla="*/ 649787 h 1237579"/>
                    <a:gd name="connsiteX4" fmla="*/ 2366562 w 2637416"/>
                    <a:gd name="connsiteY4" fmla="*/ 1237579 h 1237579"/>
                    <a:gd name="connsiteX5" fmla="*/ 10332 w 2637416"/>
                    <a:gd name="connsiteY5" fmla="*/ 1237579 h 1237579"/>
                    <a:gd name="connsiteX6" fmla="*/ 198528 w 2637416"/>
                    <a:gd name="connsiteY6" fmla="*/ 660119 h 1237579"/>
                    <a:gd name="connsiteX7" fmla="*/ 0 w 2637416"/>
                    <a:gd name="connsiteY7" fmla="*/ 5166 h 1237579"/>
                    <a:gd name="connsiteX0" fmla="*/ 0 w 2637416"/>
                    <a:gd name="connsiteY0" fmla="*/ 5166 h 1237579"/>
                    <a:gd name="connsiteX1" fmla="*/ 2366562 w 2637416"/>
                    <a:gd name="connsiteY1" fmla="*/ 0 h 1237579"/>
                    <a:gd name="connsiteX2" fmla="*/ 2434517 w 2637416"/>
                    <a:gd name="connsiteY2" fmla="*/ 12066 h 1237579"/>
                    <a:gd name="connsiteX3" fmla="*/ 2637416 w 2637416"/>
                    <a:gd name="connsiteY3" fmla="*/ 649787 h 1237579"/>
                    <a:gd name="connsiteX4" fmla="*/ 2464718 w 2637416"/>
                    <a:gd name="connsiteY4" fmla="*/ 1232413 h 1237579"/>
                    <a:gd name="connsiteX5" fmla="*/ 10332 w 2637416"/>
                    <a:gd name="connsiteY5" fmla="*/ 1237579 h 1237579"/>
                    <a:gd name="connsiteX6" fmla="*/ 198528 w 2637416"/>
                    <a:gd name="connsiteY6" fmla="*/ 660119 h 1237579"/>
                    <a:gd name="connsiteX7" fmla="*/ 0 w 2637416"/>
                    <a:gd name="connsiteY7" fmla="*/ 5166 h 1237579"/>
                    <a:gd name="connsiteX0" fmla="*/ 0 w 2637416"/>
                    <a:gd name="connsiteY0" fmla="*/ 0 h 1232413"/>
                    <a:gd name="connsiteX1" fmla="*/ 2434517 w 2637416"/>
                    <a:gd name="connsiteY1" fmla="*/ 6900 h 1232413"/>
                    <a:gd name="connsiteX2" fmla="*/ 2637416 w 2637416"/>
                    <a:gd name="connsiteY2" fmla="*/ 644621 h 1232413"/>
                    <a:gd name="connsiteX3" fmla="*/ 2464718 w 2637416"/>
                    <a:gd name="connsiteY3" fmla="*/ 1227247 h 1232413"/>
                    <a:gd name="connsiteX4" fmla="*/ 10332 w 2637416"/>
                    <a:gd name="connsiteY4" fmla="*/ 1232413 h 1232413"/>
                    <a:gd name="connsiteX5" fmla="*/ 198528 w 2637416"/>
                    <a:gd name="connsiteY5" fmla="*/ 654953 h 1232413"/>
                    <a:gd name="connsiteX6" fmla="*/ 0 w 2637416"/>
                    <a:gd name="connsiteY6" fmla="*/ 0 h 1232413"/>
                    <a:gd name="connsiteX0" fmla="*/ 0 w 2637416"/>
                    <a:gd name="connsiteY0" fmla="*/ 14871 h 1247284"/>
                    <a:gd name="connsiteX1" fmla="*/ 2430888 w 2637416"/>
                    <a:gd name="connsiteY1" fmla="*/ 0 h 1247284"/>
                    <a:gd name="connsiteX2" fmla="*/ 2637416 w 2637416"/>
                    <a:gd name="connsiteY2" fmla="*/ 659492 h 1247284"/>
                    <a:gd name="connsiteX3" fmla="*/ 2464718 w 2637416"/>
                    <a:gd name="connsiteY3" fmla="*/ 1242118 h 1247284"/>
                    <a:gd name="connsiteX4" fmla="*/ 10332 w 2637416"/>
                    <a:gd name="connsiteY4" fmla="*/ 1247284 h 1247284"/>
                    <a:gd name="connsiteX5" fmla="*/ 198528 w 2637416"/>
                    <a:gd name="connsiteY5" fmla="*/ 669824 h 1247284"/>
                    <a:gd name="connsiteX6" fmla="*/ 0 w 2637416"/>
                    <a:gd name="connsiteY6" fmla="*/ 14871 h 1247284"/>
                    <a:gd name="connsiteX0" fmla="*/ 0 w 2637416"/>
                    <a:gd name="connsiteY0" fmla="*/ 7614 h 1240027"/>
                    <a:gd name="connsiteX1" fmla="*/ 2434517 w 2637416"/>
                    <a:gd name="connsiteY1" fmla="*/ 0 h 1240027"/>
                    <a:gd name="connsiteX2" fmla="*/ 2637416 w 2637416"/>
                    <a:gd name="connsiteY2" fmla="*/ 652235 h 1240027"/>
                    <a:gd name="connsiteX3" fmla="*/ 2464718 w 2637416"/>
                    <a:gd name="connsiteY3" fmla="*/ 1234861 h 1240027"/>
                    <a:gd name="connsiteX4" fmla="*/ 10332 w 2637416"/>
                    <a:gd name="connsiteY4" fmla="*/ 1240027 h 1240027"/>
                    <a:gd name="connsiteX5" fmla="*/ 198528 w 2637416"/>
                    <a:gd name="connsiteY5" fmla="*/ 662567 h 1240027"/>
                    <a:gd name="connsiteX6" fmla="*/ 0 w 2637416"/>
                    <a:gd name="connsiteY6" fmla="*/ 7614 h 1240027"/>
                    <a:gd name="connsiteX0" fmla="*/ 0 w 2637416"/>
                    <a:gd name="connsiteY0" fmla="*/ 7614 h 1240027"/>
                    <a:gd name="connsiteX1" fmla="*/ 2434517 w 2637416"/>
                    <a:gd name="connsiteY1" fmla="*/ 0 h 1240027"/>
                    <a:gd name="connsiteX2" fmla="*/ 2637416 w 2637416"/>
                    <a:gd name="connsiteY2" fmla="*/ 652235 h 1240027"/>
                    <a:gd name="connsiteX3" fmla="*/ 2464718 w 2637416"/>
                    <a:gd name="connsiteY3" fmla="*/ 1234861 h 1240027"/>
                    <a:gd name="connsiteX4" fmla="*/ 21218 w 2637416"/>
                    <a:gd name="connsiteY4" fmla="*/ 1240027 h 1240027"/>
                    <a:gd name="connsiteX5" fmla="*/ 198528 w 2637416"/>
                    <a:gd name="connsiteY5" fmla="*/ 662567 h 1240027"/>
                    <a:gd name="connsiteX6" fmla="*/ 0 w 2637416"/>
                    <a:gd name="connsiteY6" fmla="*/ 7614 h 1240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37416" h="1240027">
                      <a:moveTo>
                        <a:pt x="0" y="7614"/>
                      </a:moveTo>
                      <a:lnTo>
                        <a:pt x="2434517" y="0"/>
                      </a:lnTo>
                      <a:lnTo>
                        <a:pt x="2637416" y="652235"/>
                      </a:lnTo>
                      <a:lnTo>
                        <a:pt x="2464718" y="1234861"/>
                      </a:lnTo>
                      <a:lnTo>
                        <a:pt x="21218" y="1240027"/>
                      </a:lnTo>
                      <a:lnTo>
                        <a:pt x="198528" y="662567"/>
                      </a:lnTo>
                      <a:lnTo>
                        <a:pt x="0" y="761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7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378000" tIns="0" rIns="27000" bIns="0" anchor="ctr" anchorCtr="0">
                  <a:noAutofit/>
                </a:bodyPr>
                <a:lstStyle/>
                <a:p>
                  <a:pPr marL="65485">
                    <a:spcAft>
                      <a:spcPts val="750"/>
                    </a:spcAft>
                  </a:pPr>
                  <a:endParaRPr lang="en-US" sz="900" dirty="0">
                    <a:solidFill>
                      <a:srgbClr val="3C3C3B"/>
                    </a:solidFill>
                  </a:endParaRPr>
                </a:p>
              </p:txBody>
            </p:sp>
          </p:grpSp>
        </p:grpSp>
        <p:sp>
          <p:nvSpPr>
            <p:cNvPr id="34" name="Ellipse 14">
              <a:extLst>
                <a:ext uri="{FF2B5EF4-FFF2-40B4-BE49-F238E27FC236}">
                  <a16:creationId xmlns:a16="http://schemas.microsoft.com/office/drawing/2014/main" id="{E08D18FE-951C-1945-9A34-1E434154126B}"/>
                </a:ext>
              </a:extLst>
            </p:cNvPr>
            <p:cNvSpPr>
              <a:spLocks/>
            </p:cNvSpPr>
            <p:nvPr/>
          </p:nvSpPr>
          <p:spPr bwMode="gray">
            <a:xfrm>
              <a:off x="8757224" y="1643054"/>
              <a:ext cx="430988" cy="456312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  <a:round/>
              <a:headEnd/>
              <a:tailEnd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75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5" name="Ellipse 15">
              <a:extLst>
                <a:ext uri="{FF2B5EF4-FFF2-40B4-BE49-F238E27FC236}">
                  <a16:creationId xmlns:a16="http://schemas.microsoft.com/office/drawing/2014/main" id="{7BC941A7-4321-444F-AD44-7B9A7622B03B}"/>
                </a:ext>
              </a:extLst>
            </p:cNvPr>
            <p:cNvSpPr>
              <a:spLocks/>
            </p:cNvSpPr>
            <p:nvPr/>
          </p:nvSpPr>
          <p:spPr bwMode="gray">
            <a:xfrm>
              <a:off x="763190" y="1569454"/>
              <a:ext cx="430988" cy="460338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  <a:round/>
              <a:headEnd/>
              <a:tailEnd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75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6" name="Ellipse 16">
              <a:extLst>
                <a:ext uri="{FF2B5EF4-FFF2-40B4-BE49-F238E27FC236}">
                  <a16:creationId xmlns:a16="http://schemas.microsoft.com/office/drawing/2014/main" id="{B0B07274-5038-8D4A-88DA-309F39455D57}"/>
                </a:ext>
              </a:extLst>
            </p:cNvPr>
            <p:cNvSpPr>
              <a:spLocks/>
            </p:cNvSpPr>
            <p:nvPr/>
          </p:nvSpPr>
          <p:spPr bwMode="gray">
            <a:xfrm>
              <a:off x="6036347" y="1643051"/>
              <a:ext cx="430988" cy="460338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  <a:round/>
              <a:headEnd/>
              <a:tailEnd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75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44" name="Gruppieren 17">
            <a:extLst>
              <a:ext uri="{FF2B5EF4-FFF2-40B4-BE49-F238E27FC236}">
                <a16:creationId xmlns:a16="http://schemas.microsoft.com/office/drawing/2014/main" id="{5582B261-BB0E-DD4E-B961-0253F9CD9E4D}"/>
              </a:ext>
            </a:extLst>
          </p:cNvPr>
          <p:cNvGrpSpPr/>
          <p:nvPr userDrawn="1"/>
        </p:nvGrpSpPr>
        <p:grpSpPr>
          <a:xfrm>
            <a:off x="586740" y="2221056"/>
            <a:ext cx="10384479" cy="3771352"/>
            <a:chOff x="530475" y="1569454"/>
            <a:chExt cx="11124000" cy="4315046"/>
          </a:xfrm>
        </p:grpSpPr>
        <p:grpSp>
          <p:nvGrpSpPr>
            <p:cNvPr id="45" name="Gruppieren 6">
              <a:extLst>
                <a:ext uri="{FF2B5EF4-FFF2-40B4-BE49-F238E27FC236}">
                  <a16:creationId xmlns:a16="http://schemas.microsoft.com/office/drawing/2014/main" id="{A93290D1-D26C-5F42-92A0-CDA844E3D9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0475" y="1905316"/>
              <a:ext cx="11124000" cy="3979184"/>
              <a:chOff x="540000" y="1834981"/>
              <a:chExt cx="11109600" cy="3974032"/>
            </a:xfrm>
          </p:grpSpPr>
          <p:sp>
            <p:nvSpPr>
              <p:cNvPr id="49" name="Richtungspfeil 7">
                <a:extLst>
                  <a:ext uri="{FF2B5EF4-FFF2-40B4-BE49-F238E27FC236}">
                    <a16:creationId xmlns:a16="http://schemas.microsoft.com/office/drawing/2014/main" id="{757B9701-7A83-9642-9B6B-E631AA863C69}"/>
                  </a:ext>
                </a:extLst>
              </p:cNvPr>
              <p:cNvSpPr/>
              <p:nvPr userDrawn="1"/>
            </p:nvSpPr>
            <p:spPr bwMode="gray">
              <a:xfrm>
                <a:off x="540000" y="1834981"/>
                <a:ext cx="2896421" cy="3974032"/>
              </a:xfrm>
              <a:prstGeom prst="homePlate">
                <a:avLst>
                  <a:gd name="adj" fmla="val 23349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lIns="216000" tIns="0" rIns="54000" bIns="0" anchor="ctr" anchorCtr="0">
                <a:noAutofit/>
              </a:bodyPr>
              <a:lstStyle/>
              <a:p>
                <a:pPr>
                  <a:lnSpc>
                    <a:spcPct val="80000"/>
                  </a:lnSpc>
                  <a:spcAft>
                    <a:spcPts val="750"/>
                  </a:spcAft>
                  <a:buClr>
                    <a:srgbClr val="969696"/>
                  </a:buClr>
                  <a:defRPr/>
                </a:pPr>
                <a:endParaRPr lang="en-US" sz="1500" b="1" dirty="0">
                  <a:solidFill>
                    <a:srgbClr val="3C3C3B"/>
                  </a:solidFill>
                </a:endParaRPr>
              </a:p>
            </p:txBody>
          </p:sp>
          <p:sp>
            <p:nvSpPr>
              <p:cNvPr id="50" name="Eingekerbter Richtungspfeil 8">
                <a:extLst>
                  <a:ext uri="{FF2B5EF4-FFF2-40B4-BE49-F238E27FC236}">
                    <a16:creationId xmlns:a16="http://schemas.microsoft.com/office/drawing/2014/main" id="{D90AE889-91D5-6C4B-B9E7-D774D2021C4F}"/>
                  </a:ext>
                </a:extLst>
              </p:cNvPr>
              <p:cNvSpPr/>
              <p:nvPr/>
            </p:nvSpPr>
            <p:spPr bwMode="gray">
              <a:xfrm>
                <a:off x="5809486" y="1836000"/>
                <a:ext cx="3093883" cy="3973013"/>
              </a:xfrm>
              <a:prstGeom prst="chevron">
                <a:avLst>
                  <a:gd name="adj" fmla="val 21007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135000" tIns="0" rIns="0" bIns="0" anchor="ctr" anchorCtr="0">
                <a:noAutofit/>
              </a:bodyPr>
              <a:lstStyle/>
              <a:p>
                <a:pPr>
                  <a:lnSpc>
                    <a:spcPct val="80000"/>
                  </a:lnSpc>
                  <a:spcAft>
                    <a:spcPts val="750"/>
                  </a:spcAft>
                  <a:buClr>
                    <a:srgbClr val="969696"/>
                  </a:buClr>
                  <a:defRPr/>
                </a:pPr>
                <a:endParaRPr lang="en-US" sz="1500" b="1" dirty="0">
                  <a:solidFill>
                    <a:srgbClr val="3C3C3B"/>
                  </a:solidFill>
                </a:endParaRPr>
              </a:p>
            </p:txBody>
          </p:sp>
          <p:sp>
            <p:nvSpPr>
              <p:cNvPr id="51" name="Eingekerbter Richtungspfeil 9">
                <a:extLst>
                  <a:ext uri="{FF2B5EF4-FFF2-40B4-BE49-F238E27FC236}">
                    <a16:creationId xmlns:a16="http://schemas.microsoft.com/office/drawing/2014/main" id="{DE68DB2E-21BE-5F48-9502-137EBB20D8AA}"/>
                  </a:ext>
                </a:extLst>
              </p:cNvPr>
              <p:cNvSpPr/>
              <p:nvPr/>
            </p:nvSpPr>
            <p:spPr bwMode="gray">
              <a:xfrm>
                <a:off x="8555717" y="1836000"/>
                <a:ext cx="3093883" cy="3973013"/>
              </a:xfrm>
              <a:prstGeom prst="chevron">
                <a:avLst>
                  <a:gd name="adj" fmla="val 21007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135000" tIns="0" rIns="0" bIns="0" anchor="ctr" anchorCtr="0">
                <a:noAutofit/>
              </a:bodyPr>
              <a:lstStyle/>
              <a:p>
                <a:pPr>
                  <a:lnSpc>
                    <a:spcPct val="80000"/>
                  </a:lnSpc>
                  <a:spcAft>
                    <a:spcPts val="750"/>
                  </a:spcAft>
                  <a:buClr>
                    <a:srgbClr val="969696"/>
                  </a:buClr>
                  <a:defRPr/>
                </a:pPr>
                <a:endParaRPr lang="en-US" sz="1500" b="1" dirty="0">
                  <a:solidFill>
                    <a:srgbClr val="3C3C3B"/>
                  </a:solidFill>
                </a:endParaRPr>
              </a:p>
            </p:txBody>
          </p:sp>
          <p:grpSp>
            <p:nvGrpSpPr>
              <p:cNvPr id="52" name="Gruppieren 10">
                <a:extLst>
                  <a:ext uri="{FF2B5EF4-FFF2-40B4-BE49-F238E27FC236}">
                    <a16:creationId xmlns:a16="http://schemas.microsoft.com/office/drawing/2014/main" id="{57E2BDF8-C034-E24B-BCF0-56CFB9809610}"/>
                  </a:ext>
                </a:extLst>
              </p:cNvPr>
              <p:cNvGrpSpPr/>
              <p:nvPr userDrawn="1"/>
            </p:nvGrpSpPr>
            <p:grpSpPr>
              <a:xfrm>
                <a:off x="3075408" y="1834981"/>
                <a:ext cx="3089642" cy="3974031"/>
                <a:chOff x="3075408" y="1834982"/>
                <a:chExt cx="3089642" cy="3974031"/>
              </a:xfrm>
              <a:noFill/>
            </p:grpSpPr>
            <p:sp>
              <p:nvSpPr>
                <p:cNvPr id="53" name="Parallelogramm 11">
                  <a:extLst>
                    <a:ext uri="{FF2B5EF4-FFF2-40B4-BE49-F238E27FC236}">
                      <a16:creationId xmlns:a16="http://schemas.microsoft.com/office/drawing/2014/main" id="{2C0D4451-0EE4-F144-BCE8-68F5018B3440}"/>
                    </a:ext>
                  </a:extLst>
                </p:cNvPr>
                <p:cNvSpPr/>
                <p:nvPr userDrawn="1"/>
              </p:nvSpPr>
              <p:spPr bwMode="gray">
                <a:xfrm flipH="1">
                  <a:off x="3075408" y="1834982"/>
                  <a:ext cx="2824282" cy="1175071"/>
                </a:xfrm>
                <a:custGeom>
                  <a:avLst/>
                  <a:gdLst>
                    <a:gd name="connsiteX0" fmla="*/ 0 w 2762381"/>
                    <a:gd name="connsiteY0" fmla="*/ 1237579 h 1237579"/>
                    <a:gd name="connsiteX1" fmla="*/ 436135 w 2762381"/>
                    <a:gd name="connsiteY1" fmla="*/ 0 h 1237579"/>
                    <a:gd name="connsiteX2" fmla="*/ 2762381 w 2762381"/>
                    <a:gd name="connsiteY2" fmla="*/ 0 h 1237579"/>
                    <a:gd name="connsiteX3" fmla="*/ 2326246 w 2762381"/>
                    <a:gd name="connsiteY3" fmla="*/ 1237579 h 1237579"/>
                    <a:gd name="connsiteX4" fmla="*/ 0 w 2762381"/>
                    <a:gd name="connsiteY4" fmla="*/ 1237579 h 1237579"/>
                    <a:gd name="connsiteX0" fmla="*/ 0 w 2762381"/>
                    <a:gd name="connsiteY0" fmla="*/ 1237579 h 1237579"/>
                    <a:gd name="connsiteX1" fmla="*/ 436135 w 2762381"/>
                    <a:gd name="connsiteY1" fmla="*/ 0 h 1237579"/>
                    <a:gd name="connsiteX2" fmla="*/ 2762381 w 2762381"/>
                    <a:gd name="connsiteY2" fmla="*/ 0 h 1237579"/>
                    <a:gd name="connsiteX3" fmla="*/ 2372741 w 2762381"/>
                    <a:gd name="connsiteY3" fmla="*/ 1237579 h 1237579"/>
                    <a:gd name="connsiteX4" fmla="*/ 0 w 2762381"/>
                    <a:gd name="connsiteY4" fmla="*/ 1237579 h 1237579"/>
                    <a:gd name="connsiteX0" fmla="*/ 0 w 2824374"/>
                    <a:gd name="connsiteY0" fmla="*/ 1237579 h 1237579"/>
                    <a:gd name="connsiteX1" fmla="*/ 498128 w 2824374"/>
                    <a:gd name="connsiteY1" fmla="*/ 0 h 1237579"/>
                    <a:gd name="connsiteX2" fmla="*/ 2824374 w 2824374"/>
                    <a:gd name="connsiteY2" fmla="*/ 0 h 1237579"/>
                    <a:gd name="connsiteX3" fmla="*/ 2434734 w 2824374"/>
                    <a:gd name="connsiteY3" fmla="*/ 1237579 h 1237579"/>
                    <a:gd name="connsiteX4" fmla="*/ 0 w 2824374"/>
                    <a:gd name="connsiteY4" fmla="*/ 1237579 h 1237579"/>
                    <a:gd name="connsiteX0" fmla="*/ 0 w 2824374"/>
                    <a:gd name="connsiteY0" fmla="*/ 1237579 h 1237579"/>
                    <a:gd name="connsiteX1" fmla="*/ 384474 w 2824374"/>
                    <a:gd name="connsiteY1" fmla="*/ 5166 h 1237579"/>
                    <a:gd name="connsiteX2" fmla="*/ 2824374 w 2824374"/>
                    <a:gd name="connsiteY2" fmla="*/ 0 h 1237579"/>
                    <a:gd name="connsiteX3" fmla="*/ 2434734 w 2824374"/>
                    <a:gd name="connsiteY3" fmla="*/ 1237579 h 1237579"/>
                    <a:gd name="connsiteX4" fmla="*/ 0 w 2824374"/>
                    <a:gd name="connsiteY4" fmla="*/ 1237579 h 1237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24374" h="1237579">
                      <a:moveTo>
                        <a:pt x="0" y="1237579"/>
                      </a:moveTo>
                      <a:lnTo>
                        <a:pt x="384474" y="5166"/>
                      </a:lnTo>
                      <a:lnTo>
                        <a:pt x="2824374" y="0"/>
                      </a:lnTo>
                      <a:lnTo>
                        <a:pt x="2434734" y="1237579"/>
                      </a:lnTo>
                      <a:lnTo>
                        <a:pt x="0" y="1237579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7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lIns="432000" tIns="0" rIns="0" bIns="0" anchor="ctr" anchorCtr="0">
                  <a:noAutofit/>
                </a:bodyPr>
                <a:lstStyle/>
                <a:p>
                  <a:pPr>
                    <a:spcBef>
                      <a:spcPct val="50000"/>
                    </a:spcBef>
                    <a:spcAft>
                      <a:spcPts val="750"/>
                    </a:spcAft>
                  </a:pPr>
                  <a:endParaRPr lang="en-US" sz="900" dirty="0">
                    <a:solidFill>
                      <a:srgbClr val="3C3C3B"/>
                    </a:solidFill>
                  </a:endParaRPr>
                </a:p>
              </p:txBody>
            </p:sp>
            <p:sp>
              <p:nvSpPr>
                <p:cNvPr id="54" name="Parallelogramm 12">
                  <a:extLst>
                    <a:ext uri="{FF2B5EF4-FFF2-40B4-BE49-F238E27FC236}">
                      <a16:creationId xmlns:a16="http://schemas.microsoft.com/office/drawing/2014/main" id="{5D80AAA1-79DF-1F49-959F-96CCCF480C2E}"/>
                    </a:ext>
                  </a:extLst>
                </p:cNvPr>
                <p:cNvSpPr/>
                <p:nvPr userDrawn="1"/>
              </p:nvSpPr>
              <p:spPr bwMode="gray">
                <a:xfrm>
                  <a:off x="3080574" y="4511538"/>
                  <a:ext cx="2865608" cy="1297475"/>
                </a:xfrm>
                <a:custGeom>
                  <a:avLst/>
                  <a:gdLst>
                    <a:gd name="connsiteX0" fmla="*/ 0 w 2762381"/>
                    <a:gd name="connsiteY0" fmla="*/ 1366493 h 1366493"/>
                    <a:gd name="connsiteX1" fmla="*/ 481566 w 2762381"/>
                    <a:gd name="connsiteY1" fmla="*/ 0 h 1366493"/>
                    <a:gd name="connsiteX2" fmla="*/ 2762381 w 2762381"/>
                    <a:gd name="connsiteY2" fmla="*/ 0 h 1366493"/>
                    <a:gd name="connsiteX3" fmla="*/ 2280815 w 2762381"/>
                    <a:gd name="connsiteY3" fmla="*/ 1366493 h 1366493"/>
                    <a:gd name="connsiteX4" fmla="*/ 0 w 2762381"/>
                    <a:gd name="connsiteY4" fmla="*/ 1366493 h 1366493"/>
                    <a:gd name="connsiteX0" fmla="*/ 0 w 2762381"/>
                    <a:gd name="connsiteY0" fmla="*/ 1366493 h 1366493"/>
                    <a:gd name="connsiteX1" fmla="*/ 295586 w 2762381"/>
                    <a:gd name="connsiteY1" fmla="*/ 0 h 1366493"/>
                    <a:gd name="connsiteX2" fmla="*/ 2762381 w 2762381"/>
                    <a:gd name="connsiteY2" fmla="*/ 0 h 1366493"/>
                    <a:gd name="connsiteX3" fmla="*/ 2280815 w 2762381"/>
                    <a:gd name="connsiteY3" fmla="*/ 1366493 h 1366493"/>
                    <a:gd name="connsiteX4" fmla="*/ 0 w 2762381"/>
                    <a:gd name="connsiteY4" fmla="*/ 1366493 h 1366493"/>
                    <a:gd name="connsiteX0" fmla="*/ 0 w 2891533"/>
                    <a:gd name="connsiteY0" fmla="*/ 1361327 h 1366493"/>
                    <a:gd name="connsiteX1" fmla="*/ 424738 w 2891533"/>
                    <a:gd name="connsiteY1" fmla="*/ 0 h 1366493"/>
                    <a:gd name="connsiteX2" fmla="*/ 2891533 w 2891533"/>
                    <a:gd name="connsiteY2" fmla="*/ 0 h 1366493"/>
                    <a:gd name="connsiteX3" fmla="*/ 2409967 w 2891533"/>
                    <a:gd name="connsiteY3" fmla="*/ 1366493 h 1366493"/>
                    <a:gd name="connsiteX4" fmla="*/ 0 w 2891533"/>
                    <a:gd name="connsiteY4" fmla="*/ 1361327 h 1366493"/>
                    <a:gd name="connsiteX0" fmla="*/ 0 w 2891533"/>
                    <a:gd name="connsiteY0" fmla="*/ 1361327 h 1366493"/>
                    <a:gd name="connsiteX1" fmla="*/ 424738 w 2891533"/>
                    <a:gd name="connsiteY1" fmla="*/ 0 h 1366493"/>
                    <a:gd name="connsiteX2" fmla="*/ 2891533 w 2891533"/>
                    <a:gd name="connsiteY2" fmla="*/ 0 h 1366493"/>
                    <a:gd name="connsiteX3" fmla="*/ 2435797 w 2891533"/>
                    <a:gd name="connsiteY3" fmla="*/ 1366493 h 1366493"/>
                    <a:gd name="connsiteX4" fmla="*/ 0 w 2891533"/>
                    <a:gd name="connsiteY4" fmla="*/ 1361327 h 1366493"/>
                    <a:gd name="connsiteX0" fmla="*/ 0 w 2865702"/>
                    <a:gd name="connsiteY0" fmla="*/ 1361327 h 1366493"/>
                    <a:gd name="connsiteX1" fmla="*/ 424738 w 2865702"/>
                    <a:gd name="connsiteY1" fmla="*/ 0 h 1366493"/>
                    <a:gd name="connsiteX2" fmla="*/ 2865702 w 2865702"/>
                    <a:gd name="connsiteY2" fmla="*/ 0 h 1366493"/>
                    <a:gd name="connsiteX3" fmla="*/ 2435797 w 2865702"/>
                    <a:gd name="connsiteY3" fmla="*/ 1366493 h 1366493"/>
                    <a:gd name="connsiteX4" fmla="*/ 0 w 2865702"/>
                    <a:gd name="connsiteY4" fmla="*/ 1361327 h 1366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5702" h="1366493">
                      <a:moveTo>
                        <a:pt x="0" y="1361327"/>
                      </a:moveTo>
                      <a:lnTo>
                        <a:pt x="424738" y="0"/>
                      </a:lnTo>
                      <a:lnTo>
                        <a:pt x="2865702" y="0"/>
                      </a:lnTo>
                      <a:lnTo>
                        <a:pt x="2435797" y="1366493"/>
                      </a:lnTo>
                      <a:lnTo>
                        <a:pt x="0" y="136132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7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lIns="432000" tIns="0" rIns="54000" bIns="0" anchor="ctr" anchorCtr="0">
                  <a:noAutofit/>
                </a:bodyPr>
                <a:lstStyle/>
                <a:p>
                  <a:pPr>
                    <a:spcBef>
                      <a:spcPct val="50000"/>
                    </a:spcBef>
                    <a:spcAft>
                      <a:spcPts val="750"/>
                    </a:spcAft>
                  </a:pPr>
                  <a:endParaRPr lang="en-US" sz="900" dirty="0">
                    <a:solidFill>
                      <a:srgbClr val="3C3C3B"/>
                    </a:solidFill>
                  </a:endParaRPr>
                </a:p>
              </p:txBody>
            </p:sp>
            <p:sp>
              <p:nvSpPr>
                <p:cNvPr id="55" name="Eingekerbter Richtungspfeil 13">
                  <a:extLst>
                    <a:ext uri="{FF2B5EF4-FFF2-40B4-BE49-F238E27FC236}">
                      <a16:creationId xmlns:a16="http://schemas.microsoft.com/office/drawing/2014/main" id="{32F64004-3E30-164F-9DD8-D8FE800934D1}"/>
                    </a:ext>
                  </a:extLst>
                </p:cNvPr>
                <p:cNvSpPr/>
                <p:nvPr userDrawn="1"/>
              </p:nvSpPr>
              <p:spPr bwMode="gray">
                <a:xfrm>
                  <a:off x="3527720" y="3194800"/>
                  <a:ext cx="2637330" cy="1177396"/>
                </a:xfrm>
                <a:custGeom>
                  <a:avLst/>
                  <a:gdLst>
                    <a:gd name="connsiteX0" fmla="*/ 0 w 2570257"/>
                    <a:gd name="connsiteY0" fmla="*/ 0 h 1237579"/>
                    <a:gd name="connsiteX1" fmla="*/ 2356230 w 2570257"/>
                    <a:gd name="connsiteY1" fmla="*/ 0 h 1237579"/>
                    <a:gd name="connsiteX2" fmla="*/ 2570257 w 2570257"/>
                    <a:gd name="connsiteY2" fmla="*/ 618790 h 1237579"/>
                    <a:gd name="connsiteX3" fmla="*/ 2356230 w 2570257"/>
                    <a:gd name="connsiteY3" fmla="*/ 1237579 h 1237579"/>
                    <a:gd name="connsiteX4" fmla="*/ 0 w 2570257"/>
                    <a:gd name="connsiteY4" fmla="*/ 1237579 h 1237579"/>
                    <a:gd name="connsiteX5" fmla="*/ 214027 w 2570257"/>
                    <a:gd name="connsiteY5" fmla="*/ 618790 h 1237579"/>
                    <a:gd name="connsiteX6" fmla="*/ 0 w 2570257"/>
                    <a:gd name="connsiteY6" fmla="*/ 0 h 1237579"/>
                    <a:gd name="connsiteX0" fmla="*/ 0 w 2570257"/>
                    <a:gd name="connsiteY0" fmla="*/ 0 h 1237579"/>
                    <a:gd name="connsiteX1" fmla="*/ 2356230 w 2570257"/>
                    <a:gd name="connsiteY1" fmla="*/ 0 h 1237579"/>
                    <a:gd name="connsiteX2" fmla="*/ 2570257 w 2570257"/>
                    <a:gd name="connsiteY2" fmla="*/ 618790 h 1237579"/>
                    <a:gd name="connsiteX3" fmla="*/ 2356230 w 2570257"/>
                    <a:gd name="connsiteY3" fmla="*/ 1237579 h 1237579"/>
                    <a:gd name="connsiteX4" fmla="*/ 0 w 2570257"/>
                    <a:gd name="connsiteY4" fmla="*/ 1237579 h 1237579"/>
                    <a:gd name="connsiteX5" fmla="*/ 188196 w 2570257"/>
                    <a:gd name="connsiteY5" fmla="*/ 660119 h 1237579"/>
                    <a:gd name="connsiteX6" fmla="*/ 0 w 2570257"/>
                    <a:gd name="connsiteY6" fmla="*/ 0 h 1237579"/>
                    <a:gd name="connsiteX0" fmla="*/ 0 w 2580589"/>
                    <a:gd name="connsiteY0" fmla="*/ 5166 h 1237579"/>
                    <a:gd name="connsiteX1" fmla="*/ 2366562 w 2580589"/>
                    <a:gd name="connsiteY1" fmla="*/ 0 h 1237579"/>
                    <a:gd name="connsiteX2" fmla="*/ 2580589 w 2580589"/>
                    <a:gd name="connsiteY2" fmla="*/ 618790 h 1237579"/>
                    <a:gd name="connsiteX3" fmla="*/ 2366562 w 2580589"/>
                    <a:gd name="connsiteY3" fmla="*/ 1237579 h 1237579"/>
                    <a:gd name="connsiteX4" fmla="*/ 10332 w 2580589"/>
                    <a:gd name="connsiteY4" fmla="*/ 1237579 h 1237579"/>
                    <a:gd name="connsiteX5" fmla="*/ 198528 w 2580589"/>
                    <a:gd name="connsiteY5" fmla="*/ 660119 h 1237579"/>
                    <a:gd name="connsiteX6" fmla="*/ 0 w 2580589"/>
                    <a:gd name="connsiteY6" fmla="*/ 5166 h 1237579"/>
                    <a:gd name="connsiteX0" fmla="*/ 0 w 2580589"/>
                    <a:gd name="connsiteY0" fmla="*/ 5166 h 1237579"/>
                    <a:gd name="connsiteX1" fmla="*/ 2366562 w 2580589"/>
                    <a:gd name="connsiteY1" fmla="*/ 0 h 1237579"/>
                    <a:gd name="connsiteX2" fmla="*/ 2434517 w 2580589"/>
                    <a:gd name="connsiteY2" fmla="*/ 12066 h 1237579"/>
                    <a:gd name="connsiteX3" fmla="*/ 2580589 w 2580589"/>
                    <a:gd name="connsiteY3" fmla="*/ 618790 h 1237579"/>
                    <a:gd name="connsiteX4" fmla="*/ 2366562 w 2580589"/>
                    <a:gd name="connsiteY4" fmla="*/ 1237579 h 1237579"/>
                    <a:gd name="connsiteX5" fmla="*/ 10332 w 2580589"/>
                    <a:gd name="connsiteY5" fmla="*/ 1237579 h 1237579"/>
                    <a:gd name="connsiteX6" fmla="*/ 198528 w 2580589"/>
                    <a:gd name="connsiteY6" fmla="*/ 660119 h 1237579"/>
                    <a:gd name="connsiteX7" fmla="*/ 0 w 2580589"/>
                    <a:gd name="connsiteY7" fmla="*/ 5166 h 1237579"/>
                    <a:gd name="connsiteX0" fmla="*/ 0 w 2637416"/>
                    <a:gd name="connsiteY0" fmla="*/ 5166 h 1237579"/>
                    <a:gd name="connsiteX1" fmla="*/ 2366562 w 2637416"/>
                    <a:gd name="connsiteY1" fmla="*/ 0 h 1237579"/>
                    <a:gd name="connsiteX2" fmla="*/ 2434517 w 2637416"/>
                    <a:gd name="connsiteY2" fmla="*/ 12066 h 1237579"/>
                    <a:gd name="connsiteX3" fmla="*/ 2637416 w 2637416"/>
                    <a:gd name="connsiteY3" fmla="*/ 649787 h 1237579"/>
                    <a:gd name="connsiteX4" fmla="*/ 2366562 w 2637416"/>
                    <a:gd name="connsiteY4" fmla="*/ 1237579 h 1237579"/>
                    <a:gd name="connsiteX5" fmla="*/ 10332 w 2637416"/>
                    <a:gd name="connsiteY5" fmla="*/ 1237579 h 1237579"/>
                    <a:gd name="connsiteX6" fmla="*/ 198528 w 2637416"/>
                    <a:gd name="connsiteY6" fmla="*/ 660119 h 1237579"/>
                    <a:gd name="connsiteX7" fmla="*/ 0 w 2637416"/>
                    <a:gd name="connsiteY7" fmla="*/ 5166 h 1237579"/>
                    <a:gd name="connsiteX0" fmla="*/ 0 w 2637416"/>
                    <a:gd name="connsiteY0" fmla="*/ 5166 h 1237579"/>
                    <a:gd name="connsiteX1" fmla="*/ 2366562 w 2637416"/>
                    <a:gd name="connsiteY1" fmla="*/ 0 h 1237579"/>
                    <a:gd name="connsiteX2" fmla="*/ 2434517 w 2637416"/>
                    <a:gd name="connsiteY2" fmla="*/ 12066 h 1237579"/>
                    <a:gd name="connsiteX3" fmla="*/ 2637416 w 2637416"/>
                    <a:gd name="connsiteY3" fmla="*/ 649787 h 1237579"/>
                    <a:gd name="connsiteX4" fmla="*/ 2464718 w 2637416"/>
                    <a:gd name="connsiteY4" fmla="*/ 1232413 h 1237579"/>
                    <a:gd name="connsiteX5" fmla="*/ 10332 w 2637416"/>
                    <a:gd name="connsiteY5" fmla="*/ 1237579 h 1237579"/>
                    <a:gd name="connsiteX6" fmla="*/ 198528 w 2637416"/>
                    <a:gd name="connsiteY6" fmla="*/ 660119 h 1237579"/>
                    <a:gd name="connsiteX7" fmla="*/ 0 w 2637416"/>
                    <a:gd name="connsiteY7" fmla="*/ 5166 h 1237579"/>
                    <a:gd name="connsiteX0" fmla="*/ 0 w 2637416"/>
                    <a:gd name="connsiteY0" fmla="*/ 0 h 1232413"/>
                    <a:gd name="connsiteX1" fmla="*/ 2434517 w 2637416"/>
                    <a:gd name="connsiteY1" fmla="*/ 6900 h 1232413"/>
                    <a:gd name="connsiteX2" fmla="*/ 2637416 w 2637416"/>
                    <a:gd name="connsiteY2" fmla="*/ 644621 h 1232413"/>
                    <a:gd name="connsiteX3" fmla="*/ 2464718 w 2637416"/>
                    <a:gd name="connsiteY3" fmla="*/ 1227247 h 1232413"/>
                    <a:gd name="connsiteX4" fmla="*/ 10332 w 2637416"/>
                    <a:gd name="connsiteY4" fmla="*/ 1232413 h 1232413"/>
                    <a:gd name="connsiteX5" fmla="*/ 198528 w 2637416"/>
                    <a:gd name="connsiteY5" fmla="*/ 654953 h 1232413"/>
                    <a:gd name="connsiteX6" fmla="*/ 0 w 2637416"/>
                    <a:gd name="connsiteY6" fmla="*/ 0 h 1232413"/>
                    <a:gd name="connsiteX0" fmla="*/ 0 w 2637416"/>
                    <a:gd name="connsiteY0" fmla="*/ 14871 h 1247284"/>
                    <a:gd name="connsiteX1" fmla="*/ 2430888 w 2637416"/>
                    <a:gd name="connsiteY1" fmla="*/ 0 h 1247284"/>
                    <a:gd name="connsiteX2" fmla="*/ 2637416 w 2637416"/>
                    <a:gd name="connsiteY2" fmla="*/ 659492 h 1247284"/>
                    <a:gd name="connsiteX3" fmla="*/ 2464718 w 2637416"/>
                    <a:gd name="connsiteY3" fmla="*/ 1242118 h 1247284"/>
                    <a:gd name="connsiteX4" fmla="*/ 10332 w 2637416"/>
                    <a:gd name="connsiteY4" fmla="*/ 1247284 h 1247284"/>
                    <a:gd name="connsiteX5" fmla="*/ 198528 w 2637416"/>
                    <a:gd name="connsiteY5" fmla="*/ 669824 h 1247284"/>
                    <a:gd name="connsiteX6" fmla="*/ 0 w 2637416"/>
                    <a:gd name="connsiteY6" fmla="*/ 14871 h 1247284"/>
                    <a:gd name="connsiteX0" fmla="*/ 0 w 2637416"/>
                    <a:gd name="connsiteY0" fmla="*/ 7614 h 1240027"/>
                    <a:gd name="connsiteX1" fmla="*/ 2434517 w 2637416"/>
                    <a:gd name="connsiteY1" fmla="*/ 0 h 1240027"/>
                    <a:gd name="connsiteX2" fmla="*/ 2637416 w 2637416"/>
                    <a:gd name="connsiteY2" fmla="*/ 652235 h 1240027"/>
                    <a:gd name="connsiteX3" fmla="*/ 2464718 w 2637416"/>
                    <a:gd name="connsiteY3" fmla="*/ 1234861 h 1240027"/>
                    <a:gd name="connsiteX4" fmla="*/ 10332 w 2637416"/>
                    <a:gd name="connsiteY4" fmla="*/ 1240027 h 1240027"/>
                    <a:gd name="connsiteX5" fmla="*/ 198528 w 2637416"/>
                    <a:gd name="connsiteY5" fmla="*/ 662567 h 1240027"/>
                    <a:gd name="connsiteX6" fmla="*/ 0 w 2637416"/>
                    <a:gd name="connsiteY6" fmla="*/ 7614 h 1240027"/>
                    <a:gd name="connsiteX0" fmla="*/ 0 w 2637416"/>
                    <a:gd name="connsiteY0" fmla="*/ 7614 h 1240027"/>
                    <a:gd name="connsiteX1" fmla="*/ 2434517 w 2637416"/>
                    <a:gd name="connsiteY1" fmla="*/ 0 h 1240027"/>
                    <a:gd name="connsiteX2" fmla="*/ 2637416 w 2637416"/>
                    <a:gd name="connsiteY2" fmla="*/ 652235 h 1240027"/>
                    <a:gd name="connsiteX3" fmla="*/ 2464718 w 2637416"/>
                    <a:gd name="connsiteY3" fmla="*/ 1234861 h 1240027"/>
                    <a:gd name="connsiteX4" fmla="*/ 21218 w 2637416"/>
                    <a:gd name="connsiteY4" fmla="*/ 1240027 h 1240027"/>
                    <a:gd name="connsiteX5" fmla="*/ 198528 w 2637416"/>
                    <a:gd name="connsiteY5" fmla="*/ 662567 h 1240027"/>
                    <a:gd name="connsiteX6" fmla="*/ 0 w 2637416"/>
                    <a:gd name="connsiteY6" fmla="*/ 7614 h 1240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37416" h="1240027">
                      <a:moveTo>
                        <a:pt x="0" y="7614"/>
                      </a:moveTo>
                      <a:lnTo>
                        <a:pt x="2434517" y="0"/>
                      </a:lnTo>
                      <a:lnTo>
                        <a:pt x="2637416" y="652235"/>
                      </a:lnTo>
                      <a:lnTo>
                        <a:pt x="2464718" y="1234861"/>
                      </a:lnTo>
                      <a:lnTo>
                        <a:pt x="21218" y="1240027"/>
                      </a:lnTo>
                      <a:lnTo>
                        <a:pt x="198528" y="662567"/>
                      </a:lnTo>
                      <a:lnTo>
                        <a:pt x="0" y="761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7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378000" tIns="0" rIns="27000" bIns="0" anchor="ctr" anchorCtr="0">
                  <a:noAutofit/>
                </a:bodyPr>
                <a:lstStyle/>
                <a:p>
                  <a:pPr marL="65485">
                    <a:spcAft>
                      <a:spcPts val="750"/>
                    </a:spcAft>
                  </a:pPr>
                  <a:endParaRPr lang="en-US" sz="900" dirty="0">
                    <a:solidFill>
                      <a:srgbClr val="3C3C3B"/>
                    </a:solidFill>
                  </a:endParaRPr>
                </a:p>
              </p:txBody>
            </p:sp>
          </p:grpSp>
        </p:grpSp>
        <p:sp>
          <p:nvSpPr>
            <p:cNvPr id="46" name="Ellipse 14">
              <a:extLst>
                <a:ext uri="{FF2B5EF4-FFF2-40B4-BE49-F238E27FC236}">
                  <a16:creationId xmlns:a16="http://schemas.microsoft.com/office/drawing/2014/main" id="{B0BA3DBF-FF8A-1648-9130-848C5F5E60CE}"/>
                </a:ext>
              </a:extLst>
            </p:cNvPr>
            <p:cNvSpPr>
              <a:spLocks/>
            </p:cNvSpPr>
            <p:nvPr/>
          </p:nvSpPr>
          <p:spPr bwMode="gray">
            <a:xfrm>
              <a:off x="8757224" y="1643054"/>
              <a:ext cx="430988" cy="456312"/>
            </a:xfrm>
            <a:prstGeom prst="ellipse">
              <a:avLst/>
            </a:prstGeom>
            <a:solidFill>
              <a:srgbClr val="16A3CC"/>
            </a:solidFill>
            <a:ln w="12700">
              <a:noFill/>
              <a:round/>
              <a:headEnd/>
              <a:tailEnd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75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47" name="Ellipse 15">
              <a:extLst>
                <a:ext uri="{FF2B5EF4-FFF2-40B4-BE49-F238E27FC236}">
                  <a16:creationId xmlns:a16="http://schemas.microsoft.com/office/drawing/2014/main" id="{30D07D20-49EF-BE4F-AC23-214791D3F278}"/>
                </a:ext>
              </a:extLst>
            </p:cNvPr>
            <p:cNvSpPr>
              <a:spLocks/>
            </p:cNvSpPr>
            <p:nvPr/>
          </p:nvSpPr>
          <p:spPr bwMode="gray">
            <a:xfrm>
              <a:off x="763190" y="1569454"/>
              <a:ext cx="430988" cy="460338"/>
            </a:xfrm>
            <a:prstGeom prst="ellipse">
              <a:avLst/>
            </a:prstGeom>
            <a:solidFill>
              <a:srgbClr val="16A3CC"/>
            </a:solidFill>
            <a:ln w="12700">
              <a:noFill/>
              <a:round/>
              <a:headEnd/>
              <a:tailEnd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75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8" name="Ellipse 16">
              <a:extLst>
                <a:ext uri="{FF2B5EF4-FFF2-40B4-BE49-F238E27FC236}">
                  <a16:creationId xmlns:a16="http://schemas.microsoft.com/office/drawing/2014/main" id="{F1971FAD-D2E8-944F-8550-6F3100CAF13C}"/>
                </a:ext>
              </a:extLst>
            </p:cNvPr>
            <p:cNvSpPr>
              <a:spLocks/>
            </p:cNvSpPr>
            <p:nvPr/>
          </p:nvSpPr>
          <p:spPr bwMode="gray">
            <a:xfrm>
              <a:off x="6036347" y="1643051"/>
              <a:ext cx="430988" cy="460338"/>
            </a:xfrm>
            <a:prstGeom prst="ellipse">
              <a:avLst/>
            </a:prstGeom>
            <a:solidFill>
              <a:srgbClr val="16A3CC"/>
            </a:solidFill>
            <a:ln w="12700">
              <a:noFill/>
              <a:round/>
              <a:headEnd/>
              <a:tailEnd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750"/>
                </a:spcAft>
              </a:pPr>
              <a:r>
                <a:rPr lang="en-US" sz="15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18610E-3EA9-934D-978B-BA5B32A4A6A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273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ep process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582C0-F1B4-5E45-B235-6254D715FB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1640"/>
            <a:ext cx="10516342" cy="478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rgbClr val="394951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grpSp>
        <p:nvGrpSpPr>
          <p:cNvPr id="32" name="Gruppieren 6">
            <a:extLst>
              <a:ext uri="{FF2B5EF4-FFF2-40B4-BE49-F238E27FC236}">
                <a16:creationId xmlns:a16="http://schemas.microsoft.com/office/drawing/2014/main" id="{6D17EBC0-41E6-7545-AB71-A2081DCEED6B}"/>
              </a:ext>
            </a:extLst>
          </p:cNvPr>
          <p:cNvGrpSpPr/>
          <p:nvPr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33" name="TIMELINE">
              <a:extLst>
                <a:ext uri="{FF2B5EF4-FFF2-40B4-BE49-F238E27FC236}">
                  <a16:creationId xmlns:a16="http://schemas.microsoft.com/office/drawing/2014/main" id="{93FD1239-A8B0-5348-AB21-F599C14A9611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52" name="Arrow 1">
                <a:extLst>
                  <a:ext uri="{FF2B5EF4-FFF2-40B4-BE49-F238E27FC236}">
                    <a16:creationId xmlns:a16="http://schemas.microsoft.com/office/drawing/2014/main" id="{EDFB918B-3004-D944-83D5-09F8C7FA8A6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rgbClr val="394951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53" name="Arrow 2">
                <a:extLst>
                  <a:ext uri="{FF2B5EF4-FFF2-40B4-BE49-F238E27FC236}">
                    <a16:creationId xmlns:a16="http://schemas.microsoft.com/office/drawing/2014/main" id="{9E587EF8-004A-C147-8328-01150C5D144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bg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rgbClr val="394951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54" name="Arrow 3">
                <a:extLst>
                  <a:ext uri="{FF2B5EF4-FFF2-40B4-BE49-F238E27FC236}">
                    <a16:creationId xmlns:a16="http://schemas.microsoft.com/office/drawing/2014/main" id="{5EEA0561-7D19-D04D-B98A-3D830AE7A10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rgbClr val="CECECE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rgbClr val="394951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55" name="Arrow 4">
                <a:extLst>
                  <a:ext uri="{FF2B5EF4-FFF2-40B4-BE49-F238E27FC236}">
                    <a16:creationId xmlns:a16="http://schemas.microsoft.com/office/drawing/2014/main" id="{0D33819B-5D5F-5048-BA4D-AD253FBBA7F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rgbClr val="999999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56" name="Arrow 5">
                <a:extLst>
                  <a:ext uri="{FF2B5EF4-FFF2-40B4-BE49-F238E27FC236}">
                    <a16:creationId xmlns:a16="http://schemas.microsoft.com/office/drawing/2014/main" id="{DBA55A27-1D55-8D43-B856-F1565AF1EDA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rgbClr val="737373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57" name="Arrow 6">
                <a:extLst>
                  <a:ext uri="{FF2B5EF4-FFF2-40B4-BE49-F238E27FC236}">
                    <a16:creationId xmlns:a16="http://schemas.microsoft.com/office/drawing/2014/main" id="{2A9DD990-F619-1A43-8428-973062FDB10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rgbClr val="39495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50" name="Line">
              <a:extLst>
                <a:ext uri="{FF2B5EF4-FFF2-40B4-BE49-F238E27FC236}">
                  <a16:creationId xmlns:a16="http://schemas.microsoft.com/office/drawing/2014/main" id="{582ECD84-CAB2-3D4F-843E-87EBC028960A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48" name="Line">
              <a:extLst>
                <a:ext uri="{FF2B5EF4-FFF2-40B4-BE49-F238E27FC236}">
                  <a16:creationId xmlns:a16="http://schemas.microsoft.com/office/drawing/2014/main" id="{BFC183C0-950F-5E43-B8BB-01E850FB9A3C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46" name="Line">
              <a:extLst>
                <a:ext uri="{FF2B5EF4-FFF2-40B4-BE49-F238E27FC236}">
                  <a16:creationId xmlns:a16="http://schemas.microsoft.com/office/drawing/2014/main" id="{B4F1CE3E-F689-4347-B656-477259BD273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44" name="Line">
              <a:extLst>
                <a:ext uri="{FF2B5EF4-FFF2-40B4-BE49-F238E27FC236}">
                  <a16:creationId xmlns:a16="http://schemas.microsoft.com/office/drawing/2014/main" id="{C3276969-FB7B-474A-8F6E-B7D9B11EB8D1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43" name="Line">
              <a:extLst>
                <a:ext uri="{FF2B5EF4-FFF2-40B4-BE49-F238E27FC236}">
                  <a16:creationId xmlns:a16="http://schemas.microsoft.com/office/drawing/2014/main" id="{6D2A48F7-ECFD-8442-860A-4AB9B2932F0D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41" name="Line">
              <a:extLst>
                <a:ext uri="{FF2B5EF4-FFF2-40B4-BE49-F238E27FC236}">
                  <a16:creationId xmlns:a16="http://schemas.microsoft.com/office/drawing/2014/main" id="{C2677CE5-BA48-6E46-914D-9877D216934E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07375-C0EA-E340-A9AC-A77865E20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6F15CF82-2CD0-2E4F-B34F-AC86E00A5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41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4B466D3-DE16-C74A-9FA5-31292178F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0477" y="2057400"/>
            <a:ext cx="1943438" cy="14160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AD72481F-6EA1-0D47-A9D4-5D946615D3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50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3052959B-018D-4545-8E2B-93429D9EB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13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639A20CE-0D6D-EA4E-997F-B0B0A659F9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677" y="4762500"/>
            <a:ext cx="1943438" cy="14160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2000" b="1" dirty="0">
                <a:solidFill>
                  <a:srgbClr val="3C3C3B"/>
                </a:solidFill>
              </a:rPr>
              <a:t>Description</a:t>
            </a:r>
          </a:p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This is a placeholder text. </a:t>
            </a:r>
          </a:p>
        </p:txBody>
      </p:sp>
      <p:grpSp>
        <p:nvGrpSpPr>
          <p:cNvPr id="24" name="Gruppieren 6">
            <a:extLst>
              <a:ext uri="{FF2B5EF4-FFF2-40B4-BE49-F238E27FC236}">
                <a16:creationId xmlns:a16="http://schemas.microsoft.com/office/drawing/2014/main" id="{877A7044-181F-CD43-8A29-1B89AA5BE801}"/>
              </a:ext>
            </a:extLst>
          </p:cNvPr>
          <p:cNvGrpSpPr/>
          <p:nvPr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25" name="TIMELINE">
              <a:extLst>
                <a:ext uri="{FF2B5EF4-FFF2-40B4-BE49-F238E27FC236}">
                  <a16:creationId xmlns:a16="http://schemas.microsoft.com/office/drawing/2014/main" id="{7A6E5A09-E6DE-FE42-BDC8-C0A2A0E0BDC8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34" name="Arrow 1">
                <a:extLst>
                  <a:ext uri="{FF2B5EF4-FFF2-40B4-BE49-F238E27FC236}">
                    <a16:creationId xmlns:a16="http://schemas.microsoft.com/office/drawing/2014/main" id="{0C3FB9E5-2881-3C4E-961F-963C432D555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bg1">
                  <a:lumMod val="9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rgbClr val="394951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35" name="Arrow 2">
                <a:extLst>
                  <a:ext uri="{FF2B5EF4-FFF2-40B4-BE49-F238E27FC236}">
                    <a16:creationId xmlns:a16="http://schemas.microsoft.com/office/drawing/2014/main" id="{99E7FC74-59E6-A14F-9FDB-CEB716FE1E1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bg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rgbClr val="394951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36" name="Arrow 3">
                <a:extLst>
                  <a:ext uri="{FF2B5EF4-FFF2-40B4-BE49-F238E27FC236}">
                    <a16:creationId xmlns:a16="http://schemas.microsoft.com/office/drawing/2014/main" id="{7ADF6872-330B-864B-9AAA-07459B54E7D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rgbClr val="CECECE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rgbClr val="394951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37" name="Arrow 4">
                <a:extLst>
                  <a:ext uri="{FF2B5EF4-FFF2-40B4-BE49-F238E27FC236}">
                    <a16:creationId xmlns:a16="http://schemas.microsoft.com/office/drawing/2014/main" id="{7EF50125-F525-E940-ACFC-006F72EB403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rgbClr val="999999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38" name="Arrow 5">
                <a:extLst>
                  <a:ext uri="{FF2B5EF4-FFF2-40B4-BE49-F238E27FC236}">
                    <a16:creationId xmlns:a16="http://schemas.microsoft.com/office/drawing/2014/main" id="{2A2B3539-F247-194B-BA98-E953CB17CA7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rgbClr val="737373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39" name="Arrow 6">
                <a:extLst>
                  <a:ext uri="{FF2B5EF4-FFF2-40B4-BE49-F238E27FC236}">
                    <a16:creationId xmlns:a16="http://schemas.microsoft.com/office/drawing/2014/main" id="{B33535C8-2E16-FD4E-AAE8-6BF1195DCB7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rgbClr val="39495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26" name="Line">
              <a:extLst>
                <a:ext uri="{FF2B5EF4-FFF2-40B4-BE49-F238E27FC236}">
                  <a16:creationId xmlns:a16="http://schemas.microsoft.com/office/drawing/2014/main" id="{A2751F86-1868-214F-BE45-C169EDA9D43C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102ED534-E475-064B-B7DF-E421312F3E4E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28" name="Line">
              <a:extLst>
                <a:ext uri="{FF2B5EF4-FFF2-40B4-BE49-F238E27FC236}">
                  <a16:creationId xmlns:a16="http://schemas.microsoft.com/office/drawing/2014/main" id="{FDD4F7E7-EBDA-DD45-9521-DE50E9973D64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700650A6-58E6-AB40-82F3-C0FC68404335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30" name="Line">
              <a:extLst>
                <a:ext uri="{FF2B5EF4-FFF2-40B4-BE49-F238E27FC236}">
                  <a16:creationId xmlns:a16="http://schemas.microsoft.com/office/drawing/2014/main" id="{4FCB64BA-102A-3C45-99A3-357044D597E3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26DF1BE8-9C7F-6B46-8631-3E0A1F4D6C02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0" name="Gruppieren 6">
            <a:extLst>
              <a:ext uri="{FF2B5EF4-FFF2-40B4-BE49-F238E27FC236}">
                <a16:creationId xmlns:a16="http://schemas.microsoft.com/office/drawing/2014/main" id="{E8752935-7AE1-714E-8538-B2703C1971B4}"/>
              </a:ext>
            </a:extLst>
          </p:cNvPr>
          <p:cNvGrpSpPr/>
          <p:nvPr userDrawn="1"/>
        </p:nvGrpSpPr>
        <p:grpSpPr>
          <a:xfrm>
            <a:off x="587877" y="2056686"/>
            <a:ext cx="10480915" cy="4148046"/>
            <a:chOff x="540000" y="1618968"/>
            <a:chExt cx="11263321" cy="4457700"/>
          </a:xfrm>
        </p:grpSpPr>
        <p:grpSp>
          <p:nvGrpSpPr>
            <p:cNvPr id="42" name="TIMELINE">
              <a:extLst>
                <a:ext uri="{FF2B5EF4-FFF2-40B4-BE49-F238E27FC236}">
                  <a16:creationId xmlns:a16="http://schemas.microsoft.com/office/drawing/2014/main" id="{F1BD3191-A54E-1142-93A4-6A6CC9F84A43}"/>
                </a:ext>
              </a:extLst>
            </p:cNvPr>
            <p:cNvGrpSpPr/>
            <p:nvPr/>
          </p:nvGrpSpPr>
          <p:grpSpPr bwMode="gray">
            <a:xfrm>
              <a:off x="540000" y="3591297"/>
              <a:ext cx="11263321" cy="520049"/>
              <a:chOff x="540000" y="3400125"/>
              <a:chExt cx="11263321" cy="520049"/>
            </a:xfrm>
          </p:grpSpPr>
          <p:sp>
            <p:nvSpPr>
              <p:cNvPr id="60" name="Arrow 1">
                <a:extLst>
                  <a:ext uri="{FF2B5EF4-FFF2-40B4-BE49-F238E27FC236}">
                    <a16:creationId xmlns:a16="http://schemas.microsoft.com/office/drawing/2014/main" id="{03B34775-305B-3640-AA1D-362B6C52ABD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40000" y="3400126"/>
                <a:ext cx="2088517" cy="520048"/>
              </a:xfrm>
              <a:prstGeom prst="homePlate">
                <a:avLst>
                  <a:gd name="adj" fmla="val 36314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chemeClr val="tx2"/>
                    </a:solidFill>
                    <a:cs typeface="Arial" charset="0"/>
                  </a:rPr>
                  <a:t>STEP 1</a:t>
                </a:r>
              </a:p>
            </p:txBody>
          </p:sp>
          <p:sp>
            <p:nvSpPr>
              <p:cNvPr id="61" name="Arrow 2">
                <a:extLst>
                  <a:ext uri="{FF2B5EF4-FFF2-40B4-BE49-F238E27FC236}">
                    <a16:creationId xmlns:a16="http://schemas.microsoft.com/office/drawing/2014/main" id="{5F7B57D2-3F46-7948-B6F4-E05C2E9AF15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74960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40000"/>
                  <a:lumOff val="6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chemeClr val="tx2"/>
                    </a:solidFill>
                    <a:cs typeface="Arial" charset="0"/>
                  </a:rPr>
                  <a:t>STEP 2</a:t>
                </a:r>
              </a:p>
            </p:txBody>
          </p:sp>
          <p:sp>
            <p:nvSpPr>
              <p:cNvPr id="62" name="Arrow 3">
                <a:extLst>
                  <a:ext uri="{FF2B5EF4-FFF2-40B4-BE49-F238E27FC236}">
                    <a16:creationId xmlns:a16="http://schemas.microsoft.com/office/drawing/2014/main" id="{FF64F88B-6C07-9B4C-83C3-CFC55163C9F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20992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chemeClr val="tx2"/>
                    </a:solidFill>
                    <a:cs typeface="Arial" charset="0"/>
                  </a:rPr>
                  <a:t>STEP 3</a:t>
                </a:r>
              </a:p>
            </p:txBody>
          </p:sp>
          <p:sp>
            <p:nvSpPr>
              <p:cNvPr id="63" name="Arrow 4">
                <a:extLst>
                  <a:ext uri="{FF2B5EF4-FFF2-40B4-BE49-F238E27FC236}">
                    <a16:creationId xmlns:a16="http://schemas.microsoft.com/office/drawing/2014/main" id="{82AC581E-1BBC-2A49-98B6-4193A2B358A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4882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chemeClr val="bg1"/>
                    </a:solidFill>
                    <a:cs typeface="Arial" charset="0"/>
                  </a:rPr>
                  <a:t>STEP 4</a:t>
                </a:r>
              </a:p>
            </p:txBody>
          </p:sp>
          <p:sp>
            <p:nvSpPr>
              <p:cNvPr id="64" name="Arrow 5">
                <a:extLst>
                  <a:ext uri="{FF2B5EF4-FFF2-40B4-BE49-F238E27FC236}">
                    <a16:creationId xmlns:a16="http://schemas.microsoft.com/office/drawing/2014/main" id="{8A247C2F-9063-1F42-99A0-665ACC30DD1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879844" y="3400126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1">
                  <a:lumMod val="75000"/>
                </a:schemeClr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chemeClr val="bg1"/>
                    </a:solidFill>
                    <a:cs typeface="Arial" charset="0"/>
                  </a:rPr>
                  <a:t>STEP 5</a:t>
                </a:r>
              </a:p>
            </p:txBody>
          </p:sp>
          <p:sp>
            <p:nvSpPr>
              <p:cNvPr id="70" name="Arrow 6">
                <a:extLst>
                  <a:ext uri="{FF2B5EF4-FFF2-40B4-BE49-F238E27FC236}">
                    <a16:creationId xmlns:a16="http://schemas.microsoft.com/office/drawing/2014/main" id="{1372C1BA-0340-5B4E-99DB-62D041E2F2F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714804" y="3400125"/>
                <a:ext cx="2088517" cy="520048"/>
              </a:xfrm>
              <a:prstGeom prst="chevron">
                <a:avLst>
                  <a:gd name="adj" fmla="val 35094"/>
                </a:avLst>
              </a:prstGeom>
              <a:solidFill>
                <a:schemeClr val="tx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216000" tIns="108000" rIns="108000" bIns="108000" anchor="ctr">
                <a:noAutofit/>
              </a:bodyPr>
              <a:lstStyle/>
              <a:p>
                <a:pPr defTabSz="601266" eaLnBrk="0" hangingPunct="0"/>
                <a:r>
                  <a:rPr lang="en-US" sz="1500" b="1" dirty="0">
                    <a:solidFill>
                      <a:schemeClr val="bg1"/>
                    </a:solidFill>
                    <a:cs typeface="Arial" charset="0"/>
                  </a:rPr>
                  <a:t>STEP 6</a:t>
                </a:r>
              </a:p>
            </p:txBody>
          </p:sp>
        </p:grpSp>
        <p:sp>
          <p:nvSpPr>
            <p:cNvPr id="45" name="Line">
              <a:extLst>
                <a:ext uri="{FF2B5EF4-FFF2-40B4-BE49-F238E27FC236}">
                  <a16:creationId xmlns:a16="http://schemas.microsoft.com/office/drawing/2014/main" id="{75B33F13-2E1B-404F-BE0D-A747778E6FF6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540000" y="1618968"/>
              <a:ext cx="0" cy="1704203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47" name="Line">
              <a:extLst>
                <a:ext uri="{FF2B5EF4-FFF2-40B4-BE49-F238E27FC236}">
                  <a16:creationId xmlns:a16="http://schemas.microsoft.com/office/drawing/2014/main" id="{17C5ED7D-F4EC-F74A-9D76-9796C2549E50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374962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49" name="Line">
              <a:extLst>
                <a:ext uri="{FF2B5EF4-FFF2-40B4-BE49-F238E27FC236}">
                  <a16:creationId xmlns:a16="http://schemas.microsoft.com/office/drawing/2014/main" id="{B0811872-CC7E-DC43-99A2-011CDB646D7F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4209922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51" name="Line">
              <a:extLst>
                <a:ext uri="{FF2B5EF4-FFF2-40B4-BE49-F238E27FC236}">
                  <a16:creationId xmlns:a16="http://schemas.microsoft.com/office/drawing/2014/main" id="{331455C9-B23C-2447-BBB4-10A5B7ED39AC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7879844" y="1618969"/>
              <a:ext cx="0" cy="1704202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58" name="Line">
              <a:extLst>
                <a:ext uri="{FF2B5EF4-FFF2-40B4-BE49-F238E27FC236}">
                  <a16:creationId xmlns:a16="http://schemas.microsoft.com/office/drawing/2014/main" id="{0AF5C9C3-231C-9747-97A0-13201288F9B9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6044883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  <p:sp>
          <p:nvSpPr>
            <p:cNvPr id="59" name="Line">
              <a:extLst>
                <a:ext uri="{FF2B5EF4-FFF2-40B4-BE49-F238E27FC236}">
                  <a16:creationId xmlns:a16="http://schemas.microsoft.com/office/drawing/2014/main" id="{BF7DA2D3-E47C-F64E-B713-D08B9E209264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9714804" y="4381572"/>
              <a:ext cx="0" cy="1695096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lIns="0" tIns="0" rIns="0" bIns="0">
              <a:noAutofit/>
            </a:bodyPr>
            <a:lstStyle/>
            <a:p>
              <a:endParaRPr lang="en-US" sz="105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F06BA3-6784-E547-88F3-CBAAC862BF3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2881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B1563E67-09E2-F444-858C-7E24039DA4F1}"/>
              </a:ext>
            </a:extLst>
          </p:cNvPr>
          <p:cNvSpPr/>
          <p:nvPr userDrawn="1"/>
        </p:nvSpPr>
        <p:spPr>
          <a:xfrm>
            <a:off x="3214194" y="2062168"/>
            <a:ext cx="7630346" cy="718019"/>
          </a:xfrm>
          <a:prstGeom prst="rect">
            <a:avLst/>
          </a:prstGeom>
          <a:solidFill>
            <a:srgbClr val="394951">
              <a:alpha val="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273BD0A-F184-2D4A-8E7A-4C73D6EF9122}"/>
              </a:ext>
            </a:extLst>
          </p:cNvPr>
          <p:cNvSpPr/>
          <p:nvPr userDrawn="1"/>
        </p:nvSpPr>
        <p:spPr>
          <a:xfrm>
            <a:off x="3214194" y="2803148"/>
            <a:ext cx="7630346" cy="718019"/>
          </a:xfrm>
          <a:prstGeom prst="rect">
            <a:avLst/>
          </a:prstGeom>
          <a:solidFill>
            <a:srgbClr val="394951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B56CF9E-20B0-1943-A93F-5E17147D5F34}"/>
              </a:ext>
            </a:extLst>
          </p:cNvPr>
          <p:cNvSpPr/>
          <p:nvPr userDrawn="1"/>
        </p:nvSpPr>
        <p:spPr>
          <a:xfrm>
            <a:off x="3214194" y="3544128"/>
            <a:ext cx="7630346" cy="718019"/>
          </a:xfrm>
          <a:prstGeom prst="rect">
            <a:avLst/>
          </a:prstGeom>
          <a:solidFill>
            <a:srgbClr val="394951">
              <a:alpha val="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95A8E77-E86E-A840-85C2-21064A4057C3}"/>
              </a:ext>
            </a:extLst>
          </p:cNvPr>
          <p:cNvSpPr/>
          <p:nvPr userDrawn="1"/>
        </p:nvSpPr>
        <p:spPr>
          <a:xfrm>
            <a:off x="3214194" y="4285108"/>
            <a:ext cx="7630346" cy="718019"/>
          </a:xfrm>
          <a:prstGeom prst="rect">
            <a:avLst/>
          </a:prstGeom>
          <a:solidFill>
            <a:srgbClr val="394951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CA1D731-D82B-6D47-9255-073C25BC0B8A}"/>
              </a:ext>
            </a:extLst>
          </p:cNvPr>
          <p:cNvSpPr/>
          <p:nvPr userDrawn="1"/>
        </p:nvSpPr>
        <p:spPr>
          <a:xfrm>
            <a:off x="3214194" y="5026088"/>
            <a:ext cx="7630346" cy="718019"/>
          </a:xfrm>
          <a:prstGeom prst="rect">
            <a:avLst/>
          </a:prstGeom>
          <a:solidFill>
            <a:srgbClr val="394951">
              <a:alpha val="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5168E04-3B11-D542-9A86-C02466FBE672}"/>
              </a:ext>
            </a:extLst>
          </p:cNvPr>
          <p:cNvSpPr/>
          <p:nvPr userDrawn="1"/>
        </p:nvSpPr>
        <p:spPr>
          <a:xfrm>
            <a:off x="3214194" y="2062168"/>
            <a:ext cx="7630346" cy="718019"/>
          </a:xfrm>
          <a:prstGeom prst="rect">
            <a:avLst/>
          </a:prstGeom>
          <a:solidFill>
            <a:srgbClr val="394951">
              <a:alpha val="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C6861D9-D464-5540-AADF-316A580A80E4}"/>
              </a:ext>
            </a:extLst>
          </p:cNvPr>
          <p:cNvSpPr/>
          <p:nvPr userDrawn="1"/>
        </p:nvSpPr>
        <p:spPr>
          <a:xfrm>
            <a:off x="3214194" y="2797894"/>
            <a:ext cx="7630346" cy="718019"/>
          </a:xfrm>
          <a:prstGeom prst="rect">
            <a:avLst/>
          </a:prstGeom>
          <a:solidFill>
            <a:srgbClr val="394951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F6ED957-BABB-584F-98FC-5F0B371A0A79}"/>
              </a:ext>
            </a:extLst>
          </p:cNvPr>
          <p:cNvSpPr/>
          <p:nvPr userDrawn="1"/>
        </p:nvSpPr>
        <p:spPr>
          <a:xfrm>
            <a:off x="3214194" y="3544126"/>
            <a:ext cx="7630346" cy="718019"/>
          </a:xfrm>
          <a:prstGeom prst="rect">
            <a:avLst/>
          </a:prstGeom>
          <a:solidFill>
            <a:srgbClr val="394951">
              <a:alpha val="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C625CBC-B8BF-304A-B813-17E6CB0A673B}"/>
              </a:ext>
            </a:extLst>
          </p:cNvPr>
          <p:cNvSpPr/>
          <p:nvPr userDrawn="1"/>
        </p:nvSpPr>
        <p:spPr>
          <a:xfrm>
            <a:off x="3214194" y="4279852"/>
            <a:ext cx="7630346" cy="718019"/>
          </a:xfrm>
          <a:prstGeom prst="rect">
            <a:avLst/>
          </a:prstGeom>
          <a:solidFill>
            <a:srgbClr val="394951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A5AD311-C1B6-5F41-9A28-A009E0DB34FC}"/>
              </a:ext>
            </a:extLst>
          </p:cNvPr>
          <p:cNvSpPr/>
          <p:nvPr userDrawn="1"/>
        </p:nvSpPr>
        <p:spPr>
          <a:xfrm>
            <a:off x="3214194" y="5026088"/>
            <a:ext cx="7630346" cy="718019"/>
          </a:xfrm>
          <a:prstGeom prst="rect">
            <a:avLst/>
          </a:prstGeom>
          <a:solidFill>
            <a:srgbClr val="394951">
              <a:alpha val="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582C0-F1B4-5E45-B235-6254D715FB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1641"/>
            <a:ext cx="10516342" cy="4785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rgbClr val="394951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886E55-CD23-9249-AAEF-1C13B3F22805}"/>
              </a:ext>
            </a:extLst>
          </p:cNvPr>
          <p:cNvGrpSpPr/>
          <p:nvPr userDrawn="1"/>
        </p:nvGrpSpPr>
        <p:grpSpPr>
          <a:xfrm>
            <a:off x="3853826" y="1990216"/>
            <a:ext cx="949556" cy="3823133"/>
            <a:chOff x="2468433" y="4038600"/>
            <a:chExt cx="828692" cy="34032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20AFCE2-DAC9-5240-905D-8E15B5F425EE}"/>
                </a:ext>
              </a:extLst>
            </p:cNvPr>
            <p:cNvCxnSpPr/>
            <p:nvPr/>
          </p:nvCxnSpPr>
          <p:spPr>
            <a:xfrm>
              <a:off x="2468433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050D217-E2EA-A149-A4D7-B7CDD878119D}"/>
                </a:ext>
              </a:extLst>
            </p:cNvPr>
            <p:cNvCxnSpPr/>
            <p:nvPr/>
          </p:nvCxnSpPr>
          <p:spPr>
            <a:xfrm>
              <a:off x="2882779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FB8F2EB-7E11-094B-AB32-E7230C3B059E}"/>
                </a:ext>
              </a:extLst>
            </p:cNvPr>
            <p:cNvCxnSpPr/>
            <p:nvPr/>
          </p:nvCxnSpPr>
          <p:spPr>
            <a:xfrm>
              <a:off x="3297125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903C21-E7E1-2947-AB80-A6A984231A66}"/>
              </a:ext>
            </a:extLst>
          </p:cNvPr>
          <p:cNvGrpSpPr/>
          <p:nvPr userDrawn="1"/>
        </p:nvGrpSpPr>
        <p:grpSpPr>
          <a:xfrm>
            <a:off x="5809217" y="1990216"/>
            <a:ext cx="949556" cy="3823133"/>
            <a:chOff x="2468433" y="4038600"/>
            <a:chExt cx="828692" cy="34032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7BC5720-6DB2-ED48-8DFF-E113656F9BD9}"/>
                </a:ext>
              </a:extLst>
            </p:cNvPr>
            <p:cNvCxnSpPr/>
            <p:nvPr/>
          </p:nvCxnSpPr>
          <p:spPr>
            <a:xfrm>
              <a:off x="2468433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3385D01-BEDD-A84B-9B47-30F8D2A254B8}"/>
                </a:ext>
              </a:extLst>
            </p:cNvPr>
            <p:cNvCxnSpPr/>
            <p:nvPr/>
          </p:nvCxnSpPr>
          <p:spPr>
            <a:xfrm>
              <a:off x="2882779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57F6743-450C-084C-86B4-CEDF9FD5E904}"/>
                </a:ext>
              </a:extLst>
            </p:cNvPr>
            <p:cNvCxnSpPr/>
            <p:nvPr/>
          </p:nvCxnSpPr>
          <p:spPr>
            <a:xfrm>
              <a:off x="3297125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F1ADE9-FEF3-A14A-B4C2-95C4E3C12AD0}"/>
              </a:ext>
            </a:extLst>
          </p:cNvPr>
          <p:cNvGrpSpPr/>
          <p:nvPr userDrawn="1"/>
        </p:nvGrpSpPr>
        <p:grpSpPr>
          <a:xfrm>
            <a:off x="7668267" y="1990216"/>
            <a:ext cx="949556" cy="3823133"/>
            <a:chOff x="2468433" y="4038600"/>
            <a:chExt cx="828692" cy="340321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F0407F4-8E41-444B-A363-8688027FABE2}"/>
                </a:ext>
              </a:extLst>
            </p:cNvPr>
            <p:cNvCxnSpPr/>
            <p:nvPr/>
          </p:nvCxnSpPr>
          <p:spPr>
            <a:xfrm>
              <a:off x="2468433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073C2E1-89AB-6D4A-BA67-F5E90160E9FC}"/>
                </a:ext>
              </a:extLst>
            </p:cNvPr>
            <p:cNvCxnSpPr/>
            <p:nvPr/>
          </p:nvCxnSpPr>
          <p:spPr>
            <a:xfrm>
              <a:off x="2882779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00F0CDC-804E-0D4E-8CC0-4CF26918B8F6}"/>
                </a:ext>
              </a:extLst>
            </p:cNvPr>
            <p:cNvCxnSpPr/>
            <p:nvPr/>
          </p:nvCxnSpPr>
          <p:spPr>
            <a:xfrm>
              <a:off x="3297125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4F6317F-1407-804D-9EA4-B5156F8AB153}"/>
              </a:ext>
            </a:extLst>
          </p:cNvPr>
          <p:cNvGrpSpPr/>
          <p:nvPr userDrawn="1"/>
        </p:nvGrpSpPr>
        <p:grpSpPr>
          <a:xfrm>
            <a:off x="9470044" y="1990216"/>
            <a:ext cx="949556" cy="3823133"/>
            <a:chOff x="2468433" y="4038600"/>
            <a:chExt cx="828692" cy="34032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E03F67A-713C-754E-8A3C-E2497E8592A2}"/>
                </a:ext>
              </a:extLst>
            </p:cNvPr>
            <p:cNvCxnSpPr/>
            <p:nvPr/>
          </p:nvCxnSpPr>
          <p:spPr>
            <a:xfrm>
              <a:off x="2468433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1B600AD-FF72-B143-B864-95C3E751EAE5}"/>
                </a:ext>
              </a:extLst>
            </p:cNvPr>
            <p:cNvCxnSpPr/>
            <p:nvPr/>
          </p:nvCxnSpPr>
          <p:spPr>
            <a:xfrm>
              <a:off x="2882779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A526E62-E9E5-6D4C-B5C8-2828F5FB2010}"/>
                </a:ext>
              </a:extLst>
            </p:cNvPr>
            <p:cNvCxnSpPr/>
            <p:nvPr/>
          </p:nvCxnSpPr>
          <p:spPr>
            <a:xfrm>
              <a:off x="3297125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2524C48-C6AB-6741-9A61-977DC5EA4A70}"/>
              </a:ext>
            </a:extLst>
          </p:cNvPr>
          <p:cNvCxnSpPr>
            <a:cxnSpLocks/>
          </p:cNvCxnSpPr>
          <p:nvPr userDrawn="1"/>
        </p:nvCxnSpPr>
        <p:spPr>
          <a:xfrm>
            <a:off x="3439479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8E52FB-6824-1040-A708-7C8BEF363625}"/>
              </a:ext>
            </a:extLst>
          </p:cNvPr>
          <p:cNvCxnSpPr>
            <a:cxnSpLocks/>
          </p:cNvCxnSpPr>
          <p:nvPr userDrawn="1"/>
        </p:nvCxnSpPr>
        <p:spPr>
          <a:xfrm>
            <a:off x="5285255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47FA3FC-570D-D74F-8961-01D361A07FB4}"/>
              </a:ext>
            </a:extLst>
          </p:cNvPr>
          <p:cNvCxnSpPr>
            <a:cxnSpLocks/>
          </p:cNvCxnSpPr>
          <p:nvPr userDrawn="1"/>
        </p:nvCxnSpPr>
        <p:spPr>
          <a:xfrm>
            <a:off x="7185314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2AF664-7AD7-3545-A0CE-A241F6D6A6F8}"/>
              </a:ext>
            </a:extLst>
          </p:cNvPr>
          <p:cNvCxnSpPr>
            <a:cxnSpLocks/>
          </p:cNvCxnSpPr>
          <p:nvPr userDrawn="1"/>
        </p:nvCxnSpPr>
        <p:spPr>
          <a:xfrm>
            <a:off x="9107227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3AC58F7-7693-FE4A-BC8A-89CEBF53063F}"/>
              </a:ext>
            </a:extLst>
          </p:cNvPr>
          <p:cNvCxnSpPr>
            <a:cxnSpLocks/>
          </p:cNvCxnSpPr>
          <p:nvPr userDrawn="1"/>
        </p:nvCxnSpPr>
        <p:spPr>
          <a:xfrm>
            <a:off x="10844540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7C635BED-B6A6-7149-A6D8-DBB71F5BBE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7876" y="2057400"/>
            <a:ext cx="2419648" cy="6206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Subject 1</a:t>
            </a:r>
            <a:br>
              <a:rPr lang="en-US" sz="1600" dirty="0">
                <a:solidFill>
                  <a:srgbClr val="3C3C3B"/>
                </a:solidFill>
              </a:rPr>
            </a:br>
            <a:r>
              <a:rPr lang="en-US" sz="1600" dirty="0">
                <a:solidFill>
                  <a:srgbClr val="3C3C3B"/>
                </a:solidFill>
              </a:rPr>
              <a:t>This is a placeholder</a:t>
            </a:r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3854E2B3-4B22-1E48-94AE-C2049D2A67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876" y="2819400"/>
            <a:ext cx="2419648" cy="6206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Subject 2</a:t>
            </a:r>
            <a:br>
              <a:rPr lang="en-US" sz="1600" dirty="0">
                <a:solidFill>
                  <a:srgbClr val="3C3C3B"/>
                </a:solidFill>
              </a:rPr>
            </a:br>
            <a:r>
              <a:rPr lang="en-US" sz="1600" dirty="0">
                <a:solidFill>
                  <a:srgbClr val="3C3C3B"/>
                </a:solidFill>
              </a:rPr>
              <a:t>This is a placeholder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9DC18F9C-D86F-224F-8392-8EEF4E22A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7876" y="3556000"/>
            <a:ext cx="2419648" cy="6206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Subject 3</a:t>
            </a:r>
            <a:br>
              <a:rPr lang="en-US" sz="1600" dirty="0">
                <a:solidFill>
                  <a:srgbClr val="3C3C3B"/>
                </a:solidFill>
              </a:rPr>
            </a:br>
            <a:r>
              <a:rPr lang="en-US" sz="1600" dirty="0">
                <a:solidFill>
                  <a:srgbClr val="3C3C3B"/>
                </a:solidFill>
              </a:rPr>
              <a:t>This is a placeholder</a:t>
            </a:r>
          </a:p>
        </p:txBody>
      </p: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D91B7531-A0F3-C447-9CB1-D61FFA2477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7876" y="4330700"/>
            <a:ext cx="2419648" cy="6206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Subject 4</a:t>
            </a:r>
            <a:br>
              <a:rPr lang="en-US" sz="1600" dirty="0">
                <a:solidFill>
                  <a:srgbClr val="3C3C3B"/>
                </a:solidFill>
              </a:rPr>
            </a:br>
            <a:r>
              <a:rPr lang="en-US" sz="1600" dirty="0">
                <a:solidFill>
                  <a:srgbClr val="3C3C3B"/>
                </a:solidFill>
              </a:rPr>
              <a:t>This is a placeholder</a:t>
            </a:r>
          </a:p>
        </p:txBody>
      </p:sp>
      <p:sp>
        <p:nvSpPr>
          <p:cNvPr id="78" name="Text Placeholder 3">
            <a:extLst>
              <a:ext uri="{FF2B5EF4-FFF2-40B4-BE49-F238E27FC236}">
                <a16:creationId xmlns:a16="http://schemas.microsoft.com/office/drawing/2014/main" id="{A466836D-C3D2-0849-996D-BFD934F915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7876" y="5130800"/>
            <a:ext cx="2419648" cy="6206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>
              <a:lnSpc>
                <a:spcPct val="90000"/>
              </a:lnSpc>
              <a:spcAft>
                <a:spcPts val="750"/>
              </a:spcAft>
              <a:buNone/>
              <a:defRPr sz="1600" b="0">
                <a:solidFill>
                  <a:srgbClr val="737373"/>
                </a:solidFill>
              </a:defRPr>
            </a:lvl1pPr>
            <a:lvl2pPr marL="457200" indent="0">
              <a:buNone/>
              <a:defRPr sz="1600"/>
            </a:lvl2pPr>
          </a:lstStyle>
          <a:p>
            <a:pPr>
              <a:lnSpc>
                <a:spcPct val="90000"/>
              </a:lnSpc>
              <a:spcAft>
                <a:spcPts val="750"/>
              </a:spcAft>
            </a:pPr>
            <a:r>
              <a:rPr lang="en-US" sz="1600" dirty="0">
                <a:solidFill>
                  <a:srgbClr val="3C3C3B"/>
                </a:solidFill>
              </a:rPr>
              <a:t>Subject 5</a:t>
            </a:r>
            <a:br>
              <a:rPr lang="en-US" sz="1600" dirty="0">
                <a:solidFill>
                  <a:srgbClr val="3C3C3B"/>
                </a:solidFill>
              </a:rPr>
            </a:br>
            <a:r>
              <a:rPr lang="en-US" sz="1600" dirty="0">
                <a:solidFill>
                  <a:srgbClr val="3C3C3B"/>
                </a:solidFill>
              </a:rPr>
              <a:t>This is a placeholder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CCEA4F1E-C9DC-EF48-BDC0-145272CE2D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8198" y="2826521"/>
            <a:ext cx="2318355" cy="3391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Information here</a:t>
            </a:r>
            <a:br>
              <a:rPr lang="en-US" dirty="0"/>
            </a:br>
            <a:r>
              <a:rPr lang="en-US" dirty="0"/>
              <a:t>2 lines available</a:t>
            </a:r>
          </a:p>
        </p:txBody>
      </p:sp>
      <p:sp>
        <p:nvSpPr>
          <p:cNvPr id="82" name="Text Placeholder 80">
            <a:extLst>
              <a:ext uri="{FF2B5EF4-FFF2-40B4-BE49-F238E27FC236}">
                <a16:creationId xmlns:a16="http://schemas.microsoft.com/office/drawing/2014/main" id="{46E45373-D014-9745-B704-183745DD27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44098" y="2826521"/>
            <a:ext cx="2318355" cy="3391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Information here</a:t>
            </a:r>
            <a:br>
              <a:rPr lang="en-US" dirty="0"/>
            </a:br>
            <a:r>
              <a:rPr lang="en-US" dirty="0"/>
              <a:t>2 lines available</a:t>
            </a:r>
          </a:p>
        </p:txBody>
      </p:sp>
      <p:sp>
        <p:nvSpPr>
          <p:cNvPr id="83" name="Text Placeholder 80">
            <a:extLst>
              <a:ext uri="{FF2B5EF4-FFF2-40B4-BE49-F238E27FC236}">
                <a16:creationId xmlns:a16="http://schemas.microsoft.com/office/drawing/2014/main" id="{E3BC7637-81D8-E047-A07B-1575529F02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10798" y="2166121"/>
            <a:ext cx="2318355" cy="3391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Information here</a:t>
            </a:r>
            <a:br>
              <a:rPr lang="en-US" dirty="0"/>
            </a:br>
            <a:r>
              <a:rPr lang="en-US" dirty="0"/>
              <a:t>2 lines available</a:t>
            </a:r>
          </a:p>
        </p:txBody>
      </p:sp>
      <p:sp>
        <p:nvSpPr>
          <p:cNvPr id="85" name="Text Placeholder 80">
            <a:extLst>
              <a:ext uri="{FF2B5EF4-FFF2-40B4-BE49-F238E27FC236}">
                <a16:creationId xmlns:a16="http://schemas.microsoft.com/office/drawing/2014/main" id="{9DD81288-7DB3-774A-ACE8-8FDA4B1A23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8198" y="3499621"/>
            <a:ext cx="2318355" cy="3391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Information here</a:t>
            </a:r>
            <a:br>
              <a:rPr lang="en-US" dirty="0"/>
            </a:br>
            <a:r>
              <a:rPr lang="en-US" dirty="0"/>
              <a:t>2 lines available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ACA67FE-E27B-5141-868A-E310F8D2F308}"/>
              </a:ext>
            </a:extLst>
          </p:cNvPr>
          <p:cNvSpPr txBox="1"/>
          <p:nvPr userDrawn="1"/>
        </p:nvSpPr>
        <p:spPr>
          <a:xfrm>
            <a:off x="3439479" y="5942943"/>
            <a:ext cx="1845776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solidFill>
                  <a:srgbClr val="737373"/>
                </a:solidFill>
              </a:rPr>
              <a:t>Q1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9D73C7B-FCC3-8549-A146-E4AB8C204C3B}"/>
              </a:ext>
            </a:extLst>
          </p:cNvPr>
          <p:cNvSpPr txBox="1"/>
          <p:nvPr userDrawn="1"/>
        </p:nvSpPr>
        <p:spPr>
          <a:xfrm>
            <a:off x="5320832" y="5942943"/>
            <a:ext cx="1845776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solidFill>
                  <a:srgbClr val="737373"/>
                </a:solidFill>
              </a:rPr>
              <a:t>Q2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EC91B4B-DC3D-2C41-9B3D-AA239CA83C59}"/>
              </a:ext>
            </a:extLst>
          </p:cNvPr>
          <p:cNvSpPr txBox="1"/>
          <p:nvPr userDrawn="1"/>
        </p:nvSpPr>
        <p:spPr>
          <a:xfrm>
            <a:off x="7265243" y="5942943"/>
            <a:ext cx="1845776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solidFill>
                  <a:srgbClr val="737373"/>
                </a:solidFill>
              </a:rPr>
              <a:t>Q3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461367A-06A8-5741-B834-EC4BB704D47A}"/>
              </a:ext>
            </a:extLst>
          </p:cNvPr>
          <p:cNvSpPr txBox="1"/>
          <p:nvPr userDrawn="1"/>
        </p:nvSpPr>
        <p:spPr>
          <a:xfrm>
            <a:off x="9146596" y="5942943"/>
            <a:ext cx="1845776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solidFill>
                  <a:srgbClr val="737373"/>
                </a:solidFill>
              </a:rPr>
              <a:t>Q4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06BAAE-A4B9-1849-81E7-BCD6CAB0E6EE}"/>
              </a:ext>
            </a:extLst>
          </p:cNvPr>
          <p:cNvSpPr/>
          <p:nvPr userDrawn="1"/>
        </p:nvSpPr>
        <p:spPr>
          <a:xfrm>
            <a:off x="3214194" y="2062168"/>
            <a:ext cx="7630346" cy="718019"/>
          </a:xfrm>
          <a:prstGeom prst="rect">
            <a:avLst/>
          </a:prstGeom>
          <a:solidFill>
            <a:srgbClr val="394951">
              <a:alpha val="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7070A89-EBF4-774D-9668-ED8234298ED3}"/>
              </a:ext>
            </a:extLst>
          </p:cNvPr>
          <p:cNvSpPr/>
          <p:nvPr userDrawn="1"/>
        </p:nvSpPr>
        <p:spPr>
          <a:xfrm>
            <a:off x="3214194" y="2797894"/>
            <a:ext cx="7630346" cy="718019"/>
          </a:xfrm>
          <a:prstGeom prst="rect">
            <a:avLst/>
          </a:prstGeom>
          <a:solidFill>
            <a:srgbClr val="394951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268B0E4-877D-0445-A7D3-AB79AADACE4D}"/>
              </a:ext>
            </a:extLst>
          </p:cNvPr>
          <p:cNvSpPr/>
          <p:nvPr userDrawn="1"/>
        </p:nvSpPr>
        <p:spPr>
          <a:xfrm>
            <a:off x="3214194" y="3544126"/>
            <a:ext cx="7630346" cy="718019"/>
          </a:xfrm>
          <a:prstGeom prst="rect">
            <a:avLst/>
          </a:prstGeom>
          <a:solidFill>
            <a:srgbClr val="394951">
              <a:alpha val="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F72BEF4-FA8B-5349-A513-C607DF6DF667}"/>
              </a:ext>
            </a:extLst>
          </p:cNvPr>
          <p:cNvSpPr/>
          <p:nvPr userDrawn="1"/>
        </p:nvSpPr>
        <p:spPr>
          <a:xfrm>
            <a:off x="3214194" y="4279852"/>
            <a:ext cx="7630346" cy="718019"/>
          </a:xfrm>
          <a:prstGeom prst="rect">
            <a:avLst/>
          </a:prstGeom>
          <a:solidFill>
            <a:srgbClr val="394951">
              <a:alpha val="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C6E35F8-1A05-E84B-8EF4-0A964F2A01E1}"/>
              </a:ext>
            </a:extLst>
          </p:cNvPr>
          <p:cNvSpPr/>
          <p:nvPr userDrawn="1"/>
        </p:nvSpPr>
        <p:spPr>
          <a:xfrm>
            <a:off x="3214194" y="5026088"/>
            <a:ext cx="7630346" cy="718019"/>
          </a:xfrm>
          <a:prstGeom prst="rect">
            <a:avLst/>
          </a:prstGeom>
          <a:solidFill>
            <a:srgbClr val="394951">
              <a:alpha val="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7CE89E9-3B90-3D42-9940-1D55C00C3C50}"/>
              </a:ext>
            </a:extLst>
          </p:cNvPr>
          <p:cNvGrpSpPr/>
          <p:nvPr userDrawn="1"/>
        </p:nvGrpSpPr>
        <p:grpSpPr>
          <a:xfrm>
            <a:off x="3853826" y="1990216"/>
            <a:ext cx="949556" cy="3823133"/>
            <a:chOff x="2468433" y="4038600"/>
            <a:chExt cx="828692" cy="340321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3A7FFBC-22C4-EE48-93C2-0D1F3EB59AAC}"/>
                </a:ext>
              </a:extLst>
            </p:cNvPr>
            <p:cNvCxnSpPr/>
            <p:nvPr/>
          </p:nvCxnSpPr>
          <p:spPr>
            <a:xfrm>
              <a:off x="2468433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42AF4AE-ACF2-4F41-BFFF-936ED152BB2E}"/>
                </a:ext>
              </a:extLst>
            </p:cNvPr>
            <p:cNvCxnSpPr/>
            <p:nvPr/>
          </p:nvCxnSpPr>
          <p:spPr>
            <a:xfrm>
              <a:off x="2882779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C62F0E6-6B25-7B4D-BCEF-A0E7B8C91300}"/>
                </a:ext>
              </a:extLst>
            </p:cNvPr>
            <p:cNvCxnSpPr/>
            <p:nvPr/>
          </p:nvCxnSpPr>
          <p:spPr>
            <a:xfrm>
              <a:off x="3297125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C40A8C-FD85-2047-B167-28A674ACD5F7}"/>
              </a:ext>
            </a:extLst>
          </p:cNvPr>
          <p:cNvGrpSpPr/>
          <p:nvPr userDrawn="1"/>
        </p:nvGrpSpPr>
        <p:grpSpPr>
          <a:xfrm>
            <a:off x="5809217" y="1990216"/>
            <a:ext cx="949556" cy="3823133"/>
            <a:chOff x="2468433" y="4038600"/>
            <a:chExt cx="828692" cy="34032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E84E91E-29C4-BF44-9B2B-1743FDA466C1}"/>
                </a:ext>
              </a:extLst>
            </p:cNvPr>
            <p:cNvCxnSpPr/>
            <p:nvPr/>
          </p:nvCxnSpPr>
          <p:spPr>
            <a:xfrm>
              <a:off x="2468433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FE1175D-1798-774B-AE86-3D00277036A7}"/>
                </a:ext>
              </a:extLst>
            </p:cNvPr>
            <p:cNvCxnSpPr/>
            <p:nvPr/>
          </p:nvCxnSpPr>
          <p:spPr>
            <a:xfrm>
              <a:off x="2882779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68C799C-66CD-2346-AD93-6B370D495CC7}"/>
                </a:ext>
              </a:extLst>
            </p:cNvPr>
            <p:cNvCxnSpPr/>
            <p:nvPr/>
          </p:nvCxnSpPr>
          <p:spPr>
            <a:xfrm>
              <a:off x="3297125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4D1D1E6-895E-4B45-B1F9-B01F86A55C79}"/>
              </a:ext>
            </a:extLst>
          </p:cNvPr>
          <p:cNvGrpSpPr/>
          <p:nvPr userDrawn="1"/>
        </p:nvGrpSpPr>
        <p:grpSpPr>
          <a:xfrm>
            <a:off x="7668267" y="1990216"/>
            <a:ext cx="949556" cy="3823133"/>
            <a:chOff x="2468433" y="4038600"/>
            <a:chExt cx="828692" cy="340321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666CBE9-58E4-114C-AB40-AE78BE9BF5C2}"/>
                </a:ext>
              </a:extLst>
            </p:cNvPr>
            <p:cNvCxnSpPr/>
            <p:nvPr/>
          </p:nvCxnSpPr>
          <p:spPr>
            <a:xfrm>
              <a:off x="2468433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D01D5AD-C12D-B049-8B26-1824682A5E02}"/>
                </a:ext>
              </a:extLst>
            </p:cNvPr>
            <p:cNvCxnSpPr/>
            <p:nvPr/>
          </p:nvCxnSpPr>
          <p:spPr>
            <a:xfrm>
              <a:off x="2882779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7D925E-A4F8-7C46-AFF9-7A5F97C31CA8}"/>
                </a:ext>
              </a:extLst>
            </p:cNvPr>
            <p:cNvCxnSpPr/>
            <p:nvPr/>
          </p:nvCxnSpPr>
          <p:spPr>
            <a:xfrm>
              <a:off x="3297125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8970F5B-3607-174A-BE91-59BDF780AEF6}"/>
              </a:ext>
            </a:extLst>
          </p:cNvPr>
          <p:cNvGrpSpPr/>
          <p:nvPr userDrawn="1"/>
        </p:nvGrpSpPr>
        <p:grpSpPr>
          <a:xfrm>
            <a:off x="9470044" y="1990216"/>
            <a:ext cx="949556" cy="3823133"/>
            <a:chOff x="2468433" y="4038600"/>
            <a:chExt cx="828692" cy="340321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0184F93-05BA-054F-A30B-B680E58A651F}"/>
                </a:ext>
              </a:extLst>
            </p:cNvPr>
            <p:cNvCxnSpPr/>
            <p:nvPr/>
          </p:nvCxnSpPr>
          <p:spPr>
            <a:xfrm>
              <a:off x="2468433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A906906-3B97-EF4F-85D5-D8C758365825}"/>
                </a:ext>
              </a:extLst>
            </p:cNvPr>
            <p:cNvCxnSpPr/>
            <p:nvPr/>
          </p:nvCxnSpPr>
          <p:spPr>
            <a:xfrm>
              <a:off x="2882779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E359F99-AA6C-214E-8D3D-14C5997BBF06}"/>
                </a:ext>
              </a:extLst>
            </p:cNvPr>
            <p:cNvCxnSpPr/>
            <p:nvPr/>
          </p:nvCxnSpPr>
          <p:spPr>
            <a:xfrm>
              <a:off x="3297125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C5B7676-515F-9D48-821E-03665ABA4853}"/>
              </a:ext>
            </a:extLst>
          </p:cNvPr>
          <p:cNvCxnSpPr>
            <a:cxnSpLocks/>
          </p:cNvCxnSpPr>
          <p:nvPr userDrawn="1"/>
        </p:nvCxnSpPr>
        <p:spPr>
          <a:xfrm>
            <a:off x="3439479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90BA16E-23CC-CA49-9331-DAE9DEADF2A1}"/>
              </a:ext>
            </a:extLst>
          </p:cNvPr>
          <p:cNvCxnSpPr>
            <a:cxnSpLocks/>
          </p:cNvCxnSpPr>
          <p:nvPr userDrawn="1"/>
        </p:nvCxnSpPr>
        <p:spPr>
          <a:xfrm>
            <a:off x="5285255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E310795-569A-7C4A-8715-75DE4A3ECD0C}"/>
              </a:ext>
            </a:extLst>
          </p:cNvPr>
          <p:cNvCxnSpPr>
            <a:cxnSpLocks/>
          </p:cNvCxnSpPr>
          <p:nvPr userDrawn="1"/>
        </p:nvCxnSpPr>
        <p:spPr>
          <a:xfrm>
            <a:off x="7185314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D6630CC-2986-654F-802E-CB30A151F607}"/>
              </a:ext>
            </a:extLst>
          </p:cNvPr>
          <p:cNvCxnSpPr>
            <a:cxnSpLocks/>
          </p:cNvCxnSpPr>
          <p:nvPr userDrawn="1"/>
        </p:nvCxnSpPr>
        <p:spPr>
          <a:xfrm>
            <a:off x="9107227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789D430-0CC9-9D43-B325-92692452D944}"/>
              </a:ext>
            </a:extLst>
          </p:cNvPr>
          <p:cNvCxnSpPr>
            <a:cxnSpLocks/>
          </p:cNvCxnSpPr>
          <p:nvPr userDrawn="1"/>
        </p:nvCxnSpPr>
        <p:spPr>
          <a:xfrm>
            <a:off x="10844540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C29D7033-A453-074D-A580-A57230D1CB92}"/>
              </a:ext>
            </a:extLst>
          </p:cNvPr>
          <p:cNvSpPr txBox="1"/>
          <p:nvPr userDrawn="1"/>
        </p:nvSpPr>
        <p:spPr>
          <a:xfrm>
            <a:off x="3439479" y="5942943"/>
            <a:ext cx="1845776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solidFill>
                  <a:srgbClr val="737373"/>
                </a:solidFill>
              </a:rPr>
              <a:t>Q1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E418A7E-7BAA-924C-86BC-19D3A9B6D2C9}"/>
              </a:ext>
            </a:extLst>
          </p:cNvPr>
          <p:cNvSpPr txBox="1"/>
          <p:nvPr userDrawn="1"/>
        </p:nvSpPr>
        <p:spPr>
          <a:xfrm>
            <a:off x="5320832" y="5942943"/>
            <a:ext cx="1845776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solidFill>
                  <a:srgbClr val="737373"/>
                </a:solidFill>
              </a:rPr>
              <a:t>Q2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375A476-8853-604A-A600-946F7FCCEAF1}"/>
              </a:ext>
            </a:extLst>
          </p:cNvPr>
          <p:cNvSpPr txBox="1"/>
          <p:nvPr userDrawn="1"/>
        </p:nvSpPr>
        <p:spPr>
          <a:xfrm>
            <a:off x="7265243" y="5942943"/>
            <a:ext cx="1845776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solidFill>
                  <a:srgbClr val="737373"/>
                </a:solidFill>
              </a:rPr>
              <a:t>Q3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9982117-52EF-9644-B620-65F2A921007E}"/>
              </a:ext>
            </a:extLst>
          </p:cNvPr>
          <p:cNvSpPr txBox="1"/>
          <p:nvPr userDrawn="1"/>
        </p:nvSpPr>
        <p:spPr>
          <a:xfrm>
            <a:off x="9146596" y="5942943"/>
            <a:ext cx="1845776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solidFill>
                  <a:srgbClr val="737373"/>
                </a:solidFill>
              </a:rPr>
              <a:t>Q4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0A5FFCA-4660-2F47-B7BC-3CD1BF36A759}"/>
              </a:ext>
            </a:extLst>
          </p:cNvPr>
          <p:cNvGrpSpPr/>
          <p:nvPr userDrawn="1"/>
        </p:nvGrpSpPr>
        <p:grpSpPr>
          <a:xfrm>
            <a:off x="3853826" y="1990216"/>
            <a:ext cx="949556" cy="3823133"/>
            <a:chOff x="2468433" y="4038600"/>
            <a:chExt cx="828692" cy="340321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AD77AE8-B5A4-F54C-AF79-BBEBCA1226B9}"/>
                </a:ext>
              </a:extLst>
            </p:cNvPr>
            <p:cNvCxnSpPr/>
            <p:nvPr/>
          </p:nvCxnSpPr>
          <p:spPr>
            <a:xfrm>
              <a:off x="2468433" y="4038600"/>
              <a:ext cx="0" cy="340321"/>
            </a:xfrm>
            <a:prstGeom prst="line">
              <a:avLst/>
            </a:prstGeom>
            <a:ln w="12700" cap="rnd">
              <a:solidFill>
                <a:srgbClr val="16A3C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FCE602E-8406-B243-B4D5-AC0FD1277CB1}"/>
                </a:ext>
              </a:extLst>
            </p:cNvPr>
            <p:cNvCxnSpPr/>
            <p:nvPr/>
          </p:nvCxnSpPr>
          <p:spPr>
            <a:xfrm>
              <a:off x="2882779" y="4038600"/>
              <a:ext cx="0" cy="340321"/>
            </a:xfrm>
            <a:prstGeom prst="line">
              <a:avLst/>
            </a:prstGeom>
            <a:ln w="12700" cap="rnd">
              <a:solidFill>
                <a:srgbClr val="16A3C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89FD107-EE3D-D448-A4CB-9D0D1A3553EF}"/>
                </a:ext>
              </a:extLst>
            </p:cNvPr>
            <p:cNvCxnSpPr/>
            <p:nvPr/>
          </p:nvCxnSpPr>
          <p:spPr>
            <a:xfrm>
              <a:off x="3297125" y="4038600"/>
              <a:ext cx="0" cy="340321"/>
            </a:xfrm>
            <a:prstGeom prst="line">
              <a:avLst/>
            </a:prstGeom>
            <a:ln w="12700" cap="rnd">
              <a:solidFill>
                <a:srgbClr val="16A3C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CD8E47B-A45E-1B49-917B-7965AEB652DA}"/>
              </a:ext>
            </a:extLst>
          </p:cNvPr>
          <p:cNvGrpSpPr/>
          <p:nvPr userDrawn="1"/>
        </p:nvGrpSpPr>
        <p:grpSpPr>
          <a:xfrm>
            <a:off x="5809217" y="1990216"/>
            <a:ext cx="949556" cy="3823133"/>
            <a:chOff x="2468433" y="4038600"/>
            <a:chExt cx="828692" cy="340321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39EF452-132B-0E43-A993-58C254774726}"/>
                </a:ext>
              </a:extLst>
            </p:cNvPr>
            <p:cNvCxnSpPr/>
            <p:nvPr/>
          </p:nvCxnSpPr>
          <p:spPr>
            <a:xfrm>
              <a:off x="2468433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21E1923-3840-1F40-BC08-0C2C7E05466D}"/>
                </a:ext>
              </a:extLst>
            </p:cNvPr>
            <p:cNvCxnSpPr/>
            <p:nvPr/>
          </p:nvCxnSpPr>
          <p:spPr>
            <a:xfrm>
              <a:off x="2882779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C12BB14-71E8-124E-A367-3BC1F1CD26C0}"/>
                </a:ext>
              </a:extLst>
            </p:cNvPr>
            <p:cNvCxnSpPr/>
            <p:nvPr/>
          </p:nvCxnSpPr>
          <p:spPr>
            <a:xfrm>
              <a:off x="3297125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B067D3C-5FEC-A840-9D59-BF1317951ECB}"/>
              </a:ext>
            </a:extLst>
          </p:cNvPr>
          <p:cNvGrpSpPr/>
          <p:nvPr userDrawn="1"/>
        </p:nvGrpSpPr>
        <p:grpSpPr>
          <a:xfrm>
            <a:off x="7668267" y="1990216"/>
            <a:ext cx="949556" cy="3823133"/>
            <a:chOff x="2468433" y="4038600"/>
            <a:chExt cx="828692" cy="340321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9301103-E1BC-A34C-811D-A8AFCC89FC2F}"/>
                </a:ext>
              </a:extLst>
            </p:cNvPr>
            <p:cNvCxnSpPr/>
            <p:nvPr/>
          </p:nvCxnSpPr>
          <p:spPr>
            <a:xfrm>
              <a:off x="2468433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6392F70-E069-F944-90FE-25643099BE1E}"/>
                </a:ext>
              </a:extLst>
            </p:cNvPr>
            <p:cNvCxnSpPr/>
            <p:nvPr/>
          </p:nvCxnSpPr>
          <p:spPr>
            <a:xfrm>
              <a:off x="2882779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D5DB290-431D-3647-A94D-468A2C3C7803}"/>
                </a:ext>
              </a:extLst>
            </p:cNvPr>
            <p:cNvCxnSpPr/>
            <p:nvPr/>
          </p:nvCxnSpPr>
          <p:spPr>
            <a:xfrm>
              <a:off x="3297125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20A4D1C-9C28-BD4A-B4B5-A90B1DC1E258}"/>
              </a:ext>
            </a:extLst>
          </p:cNvPr>
          <p:cNvGrpSpPr/>
          <p:nvPr userDrawn="1"/>
        </p:nvGrpSpPr>
        <p:grpSpPr>
          <a:xfrm>
            <a:off x="9470044" y="1990216"/>
            <a:ext cx="949556" cy="3823133"/>
            <a:chOff x="2468433" y="4038600"/>
            <a:chExt cx="828692" cy="340321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B2CD111-05A0-EB49-A36B-6D24D7BDBFAD}"/>
                </a:ext>
              </a:extLst>
            </p:cNvPr>
            <p:cNvCxnSpPr/>
            <p:nvPr/>
          </p:nvCxnSpPr>
          <p:spPr>
            <a:xfrm>
              <a:off x="2468433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5A14592-D894-1643-AE54-5F9B15A6FB70}"/>
                </a:ext>
              </a:extLst>
            </p:cNvPr>
            <p:cNvCxnSpPr/>
            <p:nvPr/>
          </p:nvCxnSpPr>
          <p:spPr>
            <a:xfrm>
              <a:off x="2882779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1938DFC-5AAF-B04C-96B7-D0FAD524FD3F}"/>
                </a:ext>
              </a:extLst>
            </p:cNvPr>
            <p:cNvCxnSpPr/>
            <p:nvPr/>
          </p:nvCxnSpPr>
          <p:spPr>
            <a:xfrm>
              <a:off x="3297125" y="4038600"/>
              <a:ext cx="0" cy="340321"/>
            </a:xfrm>
            <a:prstGeom prst="line">
              <a:avLst/>
            </a:prstGeom>
            <a:ln w="12700" cap="rnd">
              <a:solidFill>
                <a:schemeClr val="tx1">
                  <a:lumMod val="20000"/>
                  <a:lumOff val="8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36D1D8D-3AD1-4E47-AB18-A6094FC2C8E5}"/>
              </a:ext>
            </a:extLst>
          </p:cNvPr>
          <p:cNvCxnSpPr>
            <a:cxnSpLocks/>
          </p:cNvCxnSpPr>
          <p:nvPr userDrawn="1"/>
        </p:nvCxnSpPr>
        <p:spPr>
          <a:xfrm>
            <a:off x="3439479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5057E39-430F-FE46-BDC1-41F4DC2C7CC2}"/>
              </a:ext>
            </a:extLst>
          </p:cNvPr>
          <p:cNvCxnSpPr>
            <a:cxnSpLocks/>
          </p:cNvCxnSpPr>
          <p:nvPr userDrawn="1"/>
        </p:nvCxnSpPr>
        <p:spPr>
          <a:xfrm>
            <a:off x="5285255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83F3BA0-7829-5A42-BCF6-2822E8713521}"/>
              </a:ext>
            </a:extLst>
          </p:cNvPr>
          <p:cNvCxnSpPr>
            <a:cxnSpLocks/>
          </p:cNvCxnSpPr>
          <p:nvPr userDrawn="1"/>
        </p:nvCxnSpPr>
        <p:spPr>
          <a:xfrm>
            <a:off x="7185314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266AC6A-0195-D44C-9F0C-E28D94A1A414}"/>
              </a:ext>
            </a:extLst>
          </p:cNvPr>
          <p:cNvCxnSpPr>
            <a:cxnSpLocks/>
          </p:cNvCxnSpPr>
          <p:nvPr userDrawn="1"/>
        </p:nvCxnSpPr>
        <p:spPr>
          <a:xfrm>
            <a:off x="9107227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C1EB67F-9BB2-DD45-9FA9-518C4C3673D5}"/>
              </a:ext>
            </a:extLst>
          </p:cNvPr>
          <p:cNvCxnSpPr>
            <a:cxnSpLocks/>
          </p:cNvCxnSpPr>
          <p:nvPr userDrawn="1"/>
        </p:nvCxnSpPr>
        <p:spPr>
          <a:xfrm>
            <a:off x="10844540" y="1978088"/>
            <a:ext cx="1" cy="382848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59126D56-2AF5-A64F-8D11-436F40F3AD3E}"/>
              </a:ext>
            </a:extLst>
          </p:cNvPr>
          <p:cNvSpPr txBox="1"/>
          <p:nvPr userDrawn="1"/>
        </p:nvSpPr>
        <p:spPr>
          <a:xfrm>
            <a:off x="3439479" y="5942943"/>
            <a:ext cx="1845776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solidFill>
                  <a:srgbClr val="737373"/>
                </a:solidFill>
              </a:rPr>
              <a:t>Q1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A54135D-3E3F-CA45-905E-8266A21B17CC}"/>
              </a:ext>
            </a:extLst>
          </p:cNvPr>
          <p:cNvSpPr txBox="1"/>
          <p:nvPr userDrawn="1"/>
        </p:nvSpPr>
        <p:spPr>
          <a:xfrm>
            <a:off x="5320832" y="5942943"/>
            <a:ext cx="1845776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solidFill>
                  <a:srgbClr val="737373"/>
                </a:solidFill>
              </a:rPr>
              <a:t>Q2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B2DB575-D68A-E948-AF28-24C88612F8A3}"/>
              </a:ext>
            </a:extLst>
          </p:cNvPr>
          <p:cNvSpPr txBox="1"/>
          <p:nvPr userDrawn="1"/>
        </p:nvSpPr>
        <p:spPr>
          <a:xfrm>
            <a:off x="7265243" y="5942943"/>
            <a:ext cx="1845776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solidFill>
                  <a:srgbClr val="737373"/>
                </a:solidFill>
              </a:rPr>
              <a:t>Q3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742C25D-782C-C94D-91EB-EFA381CC181B}"/>
              </a:ext>
            </a:extLst>
          </p:cNvPr>
          <p:cNvSpPr txBox="1"/>
          <p:nvPr userDrawn="1"/>
        </p:nvSpPr>
        <p:spPr>
          <a:xfrm>
            <a:off x="9146596" y="5942943"/>
            <a:ext cx="1845776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solidFill>
                  <a:srgbClr val="737373"/>
                </a:solidFill>
              </a:rPr>
              <a:t>Q4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7C76F4-D6CE-9448-9637-B895934B008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275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FF2EC81-72AE-A74F-A934-235E12C98EA9}"/>
              </a:ext>
            </a:extLst>
          </p:cNvPr>
          <p:cNvSpPr/>
          <p:nvPr userDrawn="1"/>
        </p:nvSpPr>
        <p:spPr>
          <a:xfrm>
            <a:off x="439386" y="6377048"/>
            <a:ext cx="415389" cy="30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135D6B-C4EE-C74F-9BEC-0EFA578C5099}"/>
              </a:ext>
            </a:extLst>
          </p:cNvPr>
          <p:cNvSpPr/>
          <p:nvPr userDrawn="1"/>
        </p:nvSpPr>
        <p:spPr>
          <a:xfrm>
            <a:off x="10087303" y="6237514"/>
            <a:ext cx="1669268" cy="561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231912-DD3F-DA41-B87E-CFF4C88B787B}"/>
              </a:ext>
            </a:extLst>
          </p:cNvPr>
          <p:cNvSpPr/>
          <p:nvPr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93CFA-D12D-1748-9E4C-3BBC9D29A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774" y="5441338"/>
            <a:ext cx="1787250" cy="339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299BF-3553-784B-AB74-5F461FA0CDB4}"/>
              </a:ext>
            </a:extLst>
          </p:cNvPr>
          <p:cNvSpPr txBox="1"/>
          <p:nvPr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dirty="0">
                <a:solidFill>
                  <a:schemeClr val="accent1"/>
                </a:solidFill>
              </a:rPr>
              <a:t>Thank you.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0EDCA-D6E9-4749-ADC1-6D9106036384}"/>
              </a:ext>
            </a:extLst>
          </p:cNvPr>
          <p:cNvSpPr txBox="1"/>
          <p:nvPr/>
        </p:nvSpPr>
        <p:spPr>
          <a:xfrm>
            <a:off x="-3200" y="5992626"/>
            <a:ext cx="12195200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©2018 Teradata</a:t>
            </a:r>
            <a:endParaRPr lang="en-US" sz="1000" b="1" dirty="0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A011A7-DFB2-DB44-9E1C-CC59AB0FCB81}"/>
              </a:ext>
            </a:extLst>
          </p:cNvPr>
          <p:cNvSpPr/>
          <p:nvPr userDrawn="1"/>
        </p:nvSpPr>
        <p:spPr>
          <a:xfrm>
            <a:off x="311727" y="310394"/>
            <a:ext cx="11565346" cy="6235879"/>
          </a:xfrm>
          <a:prstGeom prst="rect">
            <a:avLst/>
          </a:prstGeom>
          <a:solidFill>
            <a:srgbClr val="394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CA0D1-A0A5-134A-8AB5-0B7C7F583103}"/>
              </a:ext>
            </a:extLst>
          </p:cNvPr>
          <p:cNvSpPr txBox="1"/>
          <p:nvPr userDrawn="1"/>
        </p:nvSpPr>
        <p:spPr>
          <a:xfrm>
            <a:off x="-1" y="3148520"/>
            <a:ext cx="1218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16A3CC"/>
                </a:solidFill>
              </a:rPr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04D5B-D99C-3C4B-814D-424772DC760E}"/>
              </a:ext>
            </a:extLst>
          </p:cNvPr>
          <p:cNvSpPr txBox="1"/>
          <p:nvPr userDrawn="1"/>
        </p:nvSpPr>
        <p:spPr>
          <a:xfrm>
            <a:off x="311727" y="6048004"/>
            <a:ext cx="11565346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©2019 Teradata</a:t>
            </a:r>
            <a:endParaRPr lang="en-US" sz="1000" b="1" dirty="0">
              <a:solidFill>
                <a:schemeClr val="bg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79AE86-3B10-9848-A724-8C0FE178F6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387755" y="5493028"/>
            <a:ext cx="1413287" cy="29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6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B5B278-83B7-3046-8766-F3AC294D9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16A3CC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932055F-9606-2248-AEDA-885B4F3090A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B34F34-D933-FF46-BAD3-AA030BFB1D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7375" y="1600200"/>
            <a:ext cx="6988175" cy="46101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081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38A84F-299D-4840-B938-87ABA42AB2B4}"/>
              </a:ext>
            </a:extLst>
          </p:cNvPr>
          <p:cNvSpPr/>
          <p:nvPr userDrawn="1"/>
        </p:nvSpPr>
        <p:spPr>
          <a:xfrm>
            <a:off x="10352868" y="6199322"/>
            <a:ext cx="1518834" cy="65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9C70DF3-C46A-0C4F-9EE9-A292209A15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7375" y="1600200"/>
            <a:ext cx="6988175" cy="46101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6987433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181247-E393-DF48-8C60-6E293D190EB8}"/>
              </a:ext>
            </a:extLst>
          </p:cNvPr>
          <p:cNvSpPr/>
          <p:nvPr/>
        </p:nvSpPr>
        <p:spPr>
          <a:xfrm>
            <a:off x="9988598" y="6199322"/>
            <a:ext cx="1883104" cy="65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2D2736-BFBA-BB47-995A-EF5AB50AE8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013" y="293688"/>
            <a:ext cx="3532187" cy="62547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 dirty="0"/>
              <a:t>Drag image here or click the icon to prompt image insert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2EE1A06-AA3D-9643-BF77-20403566C79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27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CB1739-2088-F54F-A6AF-3FF8B473DB0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2057401"/>
            <a:ext cx="6986588" cy="4152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582C0-F1B4-5E45-B235-6254D715FB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C8BCFF-4EA4-A542-89AA-6731D741D22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34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BE8CA-3E13-334A-A201-6659DA8D816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7375" y="1600200"/>
            <a:ext cx="6988175" cy="4610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1A50F-18DA-BB46-847F-5CC3413F022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313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B582C0-F1B4-5E45-B235-6254D715FB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740" y="1120581"/>
            <a:ext cx="10516342" cy="4796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74DBC-EE7D-794C-95F9-AD83E5AC472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2057594"/>
            <a:ext cx="5007082" cy="415270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2057400"/>
            <a:ext cx="5007082" cy="41523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998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D40E-3BDF-834C-B342-0AACC13AA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482" y="395492"/>
            <a:ext cx="10515600" cy="715294"/>
          </a:xfrm>
        </p:spPr>
        <p:txBody>
          <a:bodyPr anchor="b">
            <a:noAutofit/>
          </a:bodyPr>
          <a:lstStyle>
            <a:lvl1pPr>
              <a:defRPr lang="en-US" b="1" smtClean="0">
                <a:solidFill>
                  <a:srgbClr val="16A3CC"/>
                </a:solidFill>
                <a:effectLst/>
              </a:defRPr>
            </a:lvl1pPr>
          </a:lstStyle>
          <a:p>
            <a:r>
              <a:rPr lang="en-US" dirty="0"/>
              <a:t>Page Title Placeholder </a:t>
            </a:r>
            <a:endParaRPr lang="en-US" dirty="0">
              <a:solidFill>
                <a:srgbClr val="F7884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74DBC-EE7D-794C-95F9-AD83E5AC472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78D16A-296F-504C-9993-61D85954447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375" y="1600200"/>
            <a:ext cx="5007082" cy="46101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724D81-F1E9-6F46-B84C-B7FD3F439A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0" y="1600046"/>
            <a:ext cx="5007082" cy="46096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202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57640B-7E5D-5343-A36C-D300F51C6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64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609AE2-327E-944A-87F7-ED3E3078D03E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10140415" y="6265803"/>
            <a:ext cx="1413287" cy="29896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56FA7-97CD-CC44-A8FE-03ECA54A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82" y="395492"/>
            <a:ext cx="10515600" cy="7152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B083E24-8154-9543-A6CC-28C5F5B3C69F}"/>
              </a:ext>
            </a:extLst>
          </p:cNvPr>
          <p:cNvSpPr txBox="1">
            <a:spLocks/>
          </p:cNvSpPr>
          <p:nvPr/>
        </p:nvSpPr>
        <p:spPr>
          <a:xfrm>
            <a:off x="509751" y="6393655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69CCF6D0-5C39-FA42-8DFA-C3C8D198B30B}"/>
              </a:ext>
            </a:extLst>
          </p:cNvPr>
          <p:cNvSpPr txBox="1">
            <a:spLocks/>
          </p:cNvSpPr>
          <p:nvPr userDrawn="1"/>
        </p:nvSpPr>
        <p:spPr>
          <a:xfrm>
            <a:off x="509751" y="6393655"/>
            <a:ext cx="328449" cy="25160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50" b="0" i="0" kern="1200" smtClean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898C9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5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</a:t>
            </a:r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66331420-2A96-264C-8710-CDCAFB346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3278" y="6446965"/>
            <a:ext cx="2743200" cy="169277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©2019 Teradata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5ADBA48-0344-6447-B080-904752F0B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482" y="1600200"/>
            <a:ext cx="10515600" cy="4610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0761E-1058-AE46-808B-05F1BF8A8B23}"/>
              </a:ext>
            </a:extLst>
          </p:cNvPr>
          <p:cNvSpPr/>
          <p:nvPr userDrawn="1"/>
        </p:nvSpPr>
        <p:spPr>
          <a:xfrm>
            <a:off x="587482" y="6446965"/>
            <a:ext cx="1715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fld id="{233707B4-AEDC-BC43-B2A3-31B9137B1060}" type="slidenum">
              <a:rPr lang="en-US" sz="1100" smtClean="0">
                <a:solidFill>
                  <a:srgbClr val="16A3CC"/>
                </a:solidFill>
              </a:rPr>
              <a:pPr/>
              <a:t>‹#›</a:t>
            </a:fld>
            <a:endParaRPr lang="en-US" sz="1100" dirty="0">
              <a:solidFill>
                <a:srgbClr val="16A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53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66" r:id="rId2"/>
    <p:sldLayoutId id="2147483768" r:id="rId3"/>
    <p:sldLayoutId id="2147483769" r:id="rId4"/>
    <p:sldLayoutId id="2147483770" r:id="rId5"/>
    <p:sldLayoutId id="2147483774" r:id="rId6"/>
    <p:sldLayoutId id="2147483771" r:id="rId7"/>
    <p:sldLayoutId id="2147483794" r:id="rId8"/>
    <p:sldLayoutId id="2147483772" r:id="rId9"/>
    <p:sldLayoutId id="2147483773" r:id="rId10"/>
    <p:sldLayoutId id="2147483775" r:id="rId11"/>
    <p:sldLayoutId id="2147483795" r:id="rId12"/>
    <p:sldLayoutId id="2147483776" r:id="rId13"/>
    <p:sldLayoutId id="2147483796" r:id="rId14"/>
    <p:sldLayoutId id="2147483777" r:id="rId15"/>
    <p:sldLayoutId id="2147483778" r:id="rId16"/>
    <p:sldLayoutId id="2147483779" r:id="rId17"/>
    <p:sldLayoutId id="2147483780" r:id="rId18"/>
    <p:sldLayoutId id="2147483808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3" r:id="rId27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100" b="1" i="0" kern="1200">
          <a:solidFill>
            <a:srgbClr val="16A3CC"/>
          </a:solidFill>
          <a:latin typeface="Source Sans Pro" panose="020B0503030403020204" pitchFamily="34" charset="0"/>
          <a:ea typeface="Source Sans Pro" panose="020B0503030403020204" pitchFamily="34" charset="0"/>
          <a:cs typeface="Arial" panose="020B0604020202020204" pitchFamily="34" charset="0"/>
        </a:defRPr>
      </a:lvl1pPr>
    </p:titleStyle>
    <p:bodyStyle>
      <a:lvl1pPr marL="234950" indent="-23495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577850" indent="-22383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914400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260475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1603375" indent="-222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7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pos="360">
          <p15:clr>
            <a:srgbClr val="F26B43"/>
          </p15:clr>
        </p15:guide>
        <p15:guide id="24" orient="horz" pos="408">
          <p15:clr>
            <a:srgbClr val="F26B43"/>
          </p15:clr>
        </p15:guide>
        <p15:guide id="25" orient="horz" pos="1008">
          <p15:clr>
            <a:srgbClr val="F26B43"/>
          </p15:clr>
        </p15:guide>
        <p15:guide id="26" orient="horz" pos="3912">
          <p15:clr>
            <a:srgbClr val="F26B43"/>
          </p15:clr>
        </p15:guide>
        <p15:guide id="27" orient="horz" pos="1296">
          <p15:clr>
            <a:srgbClr val="F26B43"/>
          </p15:clr>
        </p15:guide>
        <p15:guide id="2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6D953135-3570-2045-9564-B34D85E88C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4824" y="357051"/>
            <a:ext cx="5158627" cy="218226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Modeling in Databases with R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88D9FB60-C760-EA4B-A5B5-41D4B24442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4824" y="2729784"/>
            <a:ext cx="5158627" cy="1269714"/>
          </a:xfrm>
        </p:spPr>
        <p:txBody>
          <a:bodyPr/>
          <a:lstStyle/>
          <a:p>
            <a:r>
              <a:rPr lang="en-US" dirty="0"/>
              <a:t>Best practices for working with Big Data in R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A7396A9D-AE5C-E944-B493-13F59088FB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824" y="4127304"/>
            <a:ext cx="6571596" cy="643718"/>
          </a:xfrm>
        </p:spPr>
        <p:txBody>
          <a:bodyPr/>
          <a:lstStyle/>
          <a:p>
            <a:r>
              <a:rPr lang="en-US" dirty="0"/>
              <a:t>James Blair, Solutions Engineer @ RStudio</a:t>
            </a:r>
          </a:p>
          <a:p>
            <a:r>
              <a:rPr lang="en-US" dirty="0"/>
              <a:t>October 2019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ADEED6-CFE4-DE40-93E6-40FF11679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01" y="4668819"/>
            <a:ext cx="3077371" cy="1938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924676-AEB9-E446-A8AE-D28051C25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791" y="887513"/>
            <a:ext cx="3376749" cy="33767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8F8783-A185-D04B-9971-A89958C73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822" y="3066749"/>
            <a:ext cx="2506398" cy="19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8648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ABCF3F-BBE2-944F-B756-0512F042D14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938318" y="8476971"/>
            <a:ext cx="2122420" cy="24602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1CBA73-3812-4542-B82B-21DDF9298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4F392-63EF-4849-98E1-5C58F03C771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F8C37-106E-6841-8C60-10E1391DA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02" y="1598234"/>
            <a:ext cx="2298700" cy="2245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1FB4-4B0C-5F43-86AF-437FD0200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095" y="8602733"/>
            <a:ext cx="4089573" cy="2300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177A79-C03C-B942-8C1E-3903295CE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226" y="8270243"/>
            <a:ext cx="2298700" cy="2667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26FCE2-240A-8F46-8780-4F077F24C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478" y="7812307"/>
            <a:ext cx="8128000" cy="5016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E21269-2A9E-AC47-821D-B642313A2E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7648" y="7797038"/>
            <a:ext cx="8128000" cy="501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F07356-F8CE-3C41-AAD9-ABA14F41A3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1988" y="7883596"/>
            <a:ext cx="5969207" cy="5062840"/>
          </a:xfrm>
          <a:prstGeom prst="rect">
            <a:avLst/>
          </a:prstGeom>
          <a:blipFill>
            <a:blip r:embed="rId10"/>
            <a:tile tx="0" ty="0" sx="100000" sy="100000" flip="none" algn="tl"/>
          </a:blip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6A346-548F-E84E-94A7-88B38CDCAF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2713" y="917336"/>
            <a:ext cx="5969207" cy="506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8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9FA77126-E611-4748-B0DA-7BD6C1D132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744563"/>
            <a:ext cx="7516368" cy="92868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97002-55BD-5842-9A15-BD0396250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218" y="831850"/>
            <a:ext cx="5194300" cy="519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611F8-046F-BF44-B7FD-210FC8403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539" y="1666713"/>
            <a:ext cx="4881657" cy="318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7044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5FD3C4-9666-2D49-BA78-21764EA00BA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sz="2800" dirty="0"/>
          </a:p>
          <a:p>
            <a:r>
              <a:rPr lang="en-US" sz="2800" dirty="0" err="1"/>
              <a:t>db.rstudio.com</a:t>
            </a:r>
            <a:endParaRPr lang="en-US" sz="2800" dirty="0"/>
          </a:p>
          <a:p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tidymodels</a:t>
            </a:r>
            <a:endParaRPr lang="en-US" sz="2800" dirty="0"/>
          </a:p>
          <a:p>
            <a:r>
              <a:rPr lang="en-US" sz="2800" dirty="0">
                <a:solidFill>
                  <a:srgbClr val="6B767D"/>
                </a:solidFill>
              </a:rPr>
              <a:t>github.com/blairj09/teradata-2019</a:t>
            </a:r>
          </a:p>
          <a:p>
            <a:r>
              <a:rPr lang="en-US" sz="2800" dirty="0" err="1">
                <a:solidFill>
                  <a:srgbClr val="6B767D"/>
                </a:solidFill>
              </a:rPr>
              <a:t>tdplyr</a:t>
            </a:r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AC8331-8B71-A94F-9249-9BD65E1B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63373-6B25-8046-8138-22F15731B9D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92D29F-EC71-1A4C-8BFB-29126632D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418" y="753139"/>
            <a:ext cx="46101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9652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606BCC-8C9F-434C-B61F-52C220094BC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Big Data, Big Problems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Databases with R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 Packages</a:t>
            </a:r>
          </a:p>
          <a:p>
            <a:pPr lvl="1">
              <a:spcAft>
                <a:spcPts val="600"/>
              </a:spcAft>
            </a:pP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dbplot</a:t>
            </a:r>
            <a:endParaRPr lang="en-US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corrr</a:t>
            </a:r>
            <a:endParaRPr lang="en-US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tidypredict</a:t>
            </a:r>
            <a:endParaRPr lang="en-US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modeldb</a:t>
            </a:r>
            <a:endParaRPr lang="en-US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Demo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Resources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AC6A5BE-0CE5-3042-BF02-D4EF003AE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Agenda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0ABDCF-7236-4E4E-9E93-353A53CEE21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dirty="0"/>
              <a:t>©2019 Teradata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8E743-8135-F140-895B-B33D2C34E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160" y="1466850"/>
            <a:ext cx="74295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7932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C2C606-F955-9941-AB18-DED39F5B7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Data, Big Problems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63376-49DE-3249-9A63-9A798D70AEE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21FA0-5134-8945-8EFD-413E473E9367}"/>
              </a:ext>
            </a:extLst>
          </p:cNvPr>
          <p:cNvSpPr txBox="1"/>
          <p:nvPr/>
        </p:nvSpPr>
        <p:spPr>
          <a:xfrm>
            <a:off x="508432" y="2140628"/>
            <a:ext cx="110836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b="1" dirty="0">
                <a:solidFill>
                  <a:schemeClr val="bg2">
                    <a:lumMod val="50000"/>
                  </a:schemeClr>
                </a:solidFill>
                <a:latin typeface="Source sans pro"/>
              </a:rPr>
              <a:t>Data &gt; 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9A38B-BDE8-054E-B603-108961D0939A}"/>
              </a:ext>
            </a:extLst>
          </p:cNvPr>
          <p:cNvSpPr txBox="1"/>
          <p:nvPr/>
        </p:nvSpPr>
        <p:spPr>
          <a:xfrm>
            <a:off x="4465854" y="3856177"/>
            <a:ext cx="6249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2">
                    <a:lumMod val="50000"/>
                  </a:schemeClr>
                </a:solidFill>
                <a:latin typeface="Source sans pro"/>
              </a:rPr>
              <a:t>Garrett Grolemund</a:t>
            </a:r>
          </a:p>
        </p:txBody>
      </p:sp>
    </p:spTree>
    <p:extLst>
      <p:ext uri="{BB962C8B-B14F-4D97-AF65-F5344CB8AC3E}">
        <p14:creationId xmlns:p14="http://schemas.microsoft.com/office/powerpoint/2010/main" val="29189963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C2C606-F955-9941-AB18-DED39F5B7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Data, Big Problems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63376-49DE-3249-9A63-9A798D70AEE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BF3566-AC01-F448-853B-724440B0E19E}"/>
              </a:ext>
            </a:extLst>
          </p:cNvPr>
          <p:cNvGrpSpPr/>
          <p:nvPr/>
        </p:nvGrpSpPr>
        <p:grpSpPr>
          <a:xfrm>
            <a:off x="629281" y="1251284"/>
            <a:ext cx="2362743" cy="1741253"/>
            <a:chOff x="1118251" y="1356727"/>
            <a:chExt cx="2362743" cy="17412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DB4E52-B4B5-074E-A089-6BB7151E268F}"/>
                </a:ext>
              </a:extLst>
            </p:cNvPr>
            <p:cNvSpPr txBox="1"/>
            <p:nvPr/>
          </p:nvSpPr>
          <p:spPr>
            <a:xfrm>
              <a:off x="1118251" y="1356727"/>
              <a:ext cx="2362743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>
                      <a:lumMod val="50000"/>
                    </a:schemeClr>
                  </a:solidFill>
                  <a:latin typeface="Source sans pro"/>
                </a:rPr>
                <a:t>Sample</a:t>
              </a:r>
            </a:p>
          </p:txBody>
        </p:sp>
        <p:sp>
          <p:nvSpPr>
            <p:cNvPr id="9" name="Rectangle: Rounded Corners 21">
              <a:extLst>
                <a:ext uri="{FF2B5EF4-FFF2-40B4-BE49-F238E27FC236}">
                  <a16:creationId xmlns:a16="http://schemas.microsoft.com/office/drawing/2014/main" id="{B447B9E7-CAD8-104F-8CD6-704E3A207CA4}"/>
                </a:ext>
              </a:extLst>
            </p:cNvPr>
            <p:cNvSpPr/>
            <p:nvPr/>
          </p:nvSpPr>
          <p:spPr>
            <a:xfrm>
              <a:off x="2072911" y="2682531"/>
              <a:ext cx="453422" cy="415449"/>
            </a:xfrm>
            <a:prstGeom prst="roundRect">
              <a:avLst/>
            </a:prstGeom>
            <a:ln w="76200">
              <a:solidFill>
                <a:srgbClr val="71A9D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1A9D5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A37130-64C2-5748-8F63-D1C6A6C1DDD4}"/>
              </a:ext>
            </a:extLst>
          </p:cNvPr>
          <p:cNvGrpSpPr/>
          <p:nvPr/>
        </p:nvGrpSpPr>
        <p:grpSpPr>
          <a:xfrm>
            <a:off x="5015736" y="1251284"/>
            <a:ext cx="2064702" cy="2807710"/>
            <a:chOff x="6186498" y="1363369"/>
            <a:chExt cx="2064702" cy="28077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280EA5-1DE9-0744-89A1-487B934B7B52}"/>
                </a:ext>
              </a:extLst>
            </p:cNvPr>
            <p:cNvSpPr txBox="1"/>
            <p:nvPr/>
          </p:nvSpPr>
          <p:spPr>
            <a:xfrm>
              <a:off x="6186498" y="1363369"/>
              <a:ext cx="206152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>
                      <a:lumMod val="50000"/>
                    </a:schemeClr>
                  </a:solidFill>
                  <a:latin typeface="Source sans pro"/>
                </a:rPr>
                <a:t>Parts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95811EB-4C49-F346-A2BB-F6046BC2B4D9}"/>
                </a:ext>
              </a:extLst>
            </p:cNvPr>
            <p:cNvGrpSpPr/>
            <p:nvPr/>
          </p:nvGrpSpPr>
          <p:grpSpPr>
            <a:xfrm>
              <a:off x="6186499" y="2270407"/>
              <a:ext cx="2064701" cy="1900672"/>
              <a:chOff x="5334429" y="2489888"/>
              <a:chExt cx="2064701" cy="1900672"/>
            </a:xfrm>
          </p:grpSpPr>
          <p:sp>
            <p:nvSpPr>
              <p:cNvPr id="13" name="Rectangle: Rounded Corners 23">
                <a:extLst>
                  <a:ext uri="{FF2B5EF4-FFF2-40B4-BE49-F238E27FC236}">
                    <a16:creationId xmlns:a16="http://schemas.microsoft.com/office/drawing/2014/main" id="{0791CA5F-F21F-E844-AA5E-D82BEA3E0F46}"/>
                  </a:ext>
                </a:extLst>
              </p:cNvPr>
              <p:cNvSpPr/>
              <p:nvPr/>
            </p:nvSpPr>
            <p:spPr>
              <a:xfrm>
                <a:off x="5337605" y="2489888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14" name="Rectangle: Rounded Corners 25">
                <a:extLst>
                  <a:ext uri="{FF2B5EF4-FFF2-40B4-BE49-F238E27FC236}">
                    <a16:creationId xmlns:a16="http://schemas.microsoft.com/office/drawing/2014/main" id="{FCF7947D-337C-4440-AA8C-1E387F7C7094}"/>
                  </a:ext>
                </a:extLst>
              </p:cNvPr>
              <p:cNvSpPr/>
              <p:nvPr/>
            </p:nvSpPr>
            <p:spPr>
              <a:xfrm>
                <a:off x="5334430" y="2984990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15" name="Rectangle: Rounded Corners 26">
                <a:extLst>
                  <a:ext uri="{FF2B5EF4-FFF2-40B4-BE49-F238E27FC236}">
                    <a16:creationId xmlns:a16="http://schemas.microsoft.com/office/drawing/2014/main" id="{13BD51CF-5977-E541-9FB9-0DBE17E668C2}"/>
                  </a:ext>
                </a:extLst>
              </p:cNvPr>
              <p:cNvSpPr/>
              <p:nvPr/>
            </p:nvSpPr>
            <p:spPr>
              <a:xfrm>
                <a:off x="5334429" y="3481439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16" name="Rectangle: Rounded Corners 27">
                <a:extLst>
                  <a:ext uri="{FF2B5EF4-FFF2-40B4-BE49-F238E27FC236}">
                    <a16:creationId xmlns:a16="http://schemas.microsoft.com/office/drawing/2014/main" id="{B68F308D-0494-C240-A9FC-8431343443B6}"/>
                  </a:ext>
                </a:extLst>
              </p:cNvPr>
              <p:cNvSpPr/>
              <p:nvPr/>
            </p:nvSpPr>
            <p:spPr>
              <a:xfrm>
                <a:off x="5873348" y="2489888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17" name="Rectangle: Rounded Corners 28">
                <a:extLst>
                  <a:ext uri="{FF2B5EF4-FFF2-40B4-BE49-F238E27FC236}">
                    <a16:creationId xmlns:a16="http://schemas.microsoft.com/office/drawing/2014/main" id="{C44AF32B-4FA7-D443-A064-6BCEE6049D1B}"/>
                  </a:ext>
                </a:extLst>
              </p:cNvPr>
              <p:cNvSpPr/>
              <p:nvPr/>
            </p:nvSpPr>
            <p:spPr>
              <a:xfrm>
                <a:off x="5870172" y="2984990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18" name="Rectangle: Rounded Corners 29">
                <a:extLst>
                  <a:ext uri="{FF2B5EF4-FFF2-40B4-BE49-F238E27FC236}">
                    <a16:creationId xmlns:a16="http://schemas.microsoft.com/office/drawing/2014/main" id="{CFD685E6-10C2-7043-A9A0-F03BA80E4328}"/>
                  </a:ext>
                </a:extLst>
              </p:cNvPr>
              <p:cNvSpPr/>
              <p:nvPr/>
            </p:nvSpPr>
            <p:spPr>
              <a:xfrm>
                <a:off x="5870172" y="3481439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19" name="Rectangle: Rounded Corners 30">
                <a:extLst>
                  <a:ext uri="{FF2B5EF4-FFF2-40B4-BE49-F238E27FC236}">
                    <a16:creationId xmlns:a16="http://schemas.microsoft.com/office/drawing/2014/main" id="{2BFD732A-8884-3447-AA0B-24ED53E658B0}"/>
                  </a:ext>
                </a:extLst>
              </p:cNvPr>
              <p:cNvSpPr/>
              <p:nvPr/>
            </p:nvSpPr>
            <p:spPr>
              <a:xfrm>
                <a:off x="6409528" y="2489888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20" name="Rectangle: Rounded Corners 31">
                <a:extLst>
                  <a:ext uri="{FF2B5EF4-FFF2-40B4-BE49-F238E27FC236}">
                    <a16:creationId xmlns:a16="http://schemas.microsoft.com/office/drawing/2014/main" id="{D4F03DD1-41FE-CD44-BE54-D4439AD18C20}"/>
                  </a:ext>
                </a:extLst>
              </p:cNvPr>
              <p:cNvSpPr/>
              <p:nvPr/>
            </p:nvSpPr>
            <p:spPr>
              <a:xfrm>
                <a:off x="6406353" y="2984990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21" name="Rectangle: Rounded Corners 32">
                <a:extLst>
                  <a:ext uri="{FF2B5EF4-FFF2-40B4-BE49-F238E27FC236}">
                    <a16:creationId xmlns:a16="http://schemas.microsoft.com/office/drawing/2014/main" id="{7D0AF8E0-354C-3A4C-9108-3238CDB7569E}"/>
                  </a:ext>
                </a:extLst>
              </p:cNvPr>
              <p:cNvSpPr/>
              <p:nvPr/>
            </p:nvSpPr>
            <p:spPr>
              <a:xfrm>
                <a:off x="6406352" y="3481439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22" name="Rectangle: Rounded Corners 43">
                <a:extLst>
                  <a:ext uri="{FF2B5EF4-FFF2-40B4-BE49-F238E27FC236}">
                    <a16:creationId xmlns:a16="http://schemas.microsoft.com/office/drawing/2014/main" id="{A52D9C3A-1871-8A43-A7E7-2F97665F81AE}"/>
                  </a:ext>
                </a:extLst>
              </p:cNvPr>
              <p:cNvSpPr/>
              <p:nvPr/>
            </p:nvSpPr>
            <p:spPr>
              <a:xfrm>
                <a:off x="6945708" y="2489888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23" name="Rectangle: Rounded Corners 44">
                <a:extLst>
                  <a:ext uri="{FF2B5EF4-FFF2-40B4-BE49-F238E27FC236}">
                    <a16:creationId xmlns:a16="http://schemas.microsoft.com/office/drawing/2014/main" id="{1B6673D3-C3DD-364F-B8E6-37DA4336C04D}"/>
                  </a:ext>
                </a:extLst>
              </p:cNvPr>
              <p:cNvSpPr/>
              <p:nvPr/>
            </p:nvSpPr>
            <p:spPr>
              <a:xfrm>
                <a:off x="6942533" y="2984990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24" name="Rectangle: Rounded Corners 45">
                <a:extLst>
                  <a:ext uri="{FF2B5EF4-FFF2-40B4-BE49-F238E27FC236}">
                    <a16:creationId xmlns:a16="http://schemas.microsoft.com/office/drawing/2014/main" id="{426800B3-9A18-AD45-BDA5-3232E61903D2}"/>
                  </a:ext>
                </a:extLst>
              </p:cNvPr>
              <p:cNvSpPr/>
              <p:nvPr/>
            </p:nvSpPr>
            <p:spPr>
              <a:xfrm>
                <a:off x="6942532" y="3481439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25" name="Rectangle: Rounded Corners 46">
                <a:extLst>
                  <a:ext uri="{FF2B5EF4-FFF2-40B4-BE49-F238E27FC236}">
                    <a16:creationId xmlns:a16="http://schemas.microsoft.com/office/drawing/2014/main" id="{113D0504-973C-4E4E-B280-811A88168763}"/>
                  </a:ext>
                </a:extLst>
              </p:cNvPr>
              <p:cNvSpPr/>
              <p:nvPr/>
            </p:nvSpPr>
            <p:spPr>
              <a:xfrm>
                <a:off x="5334429" y="3976541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26" name="Rectangle: Rounded Corners 47">
                <a:extLst>
                  <a:ext uri="{FF2B5EF4-FFF2-40B4-BE49-F238E27FC236}">
                    <a16:creationId xmlns:a16="http://schemas.microsoft.com/office/drawing/2014/main" id="{1FD37AC4-2ABB-E34F-ACFF-136D06C5A902}"/>
                  </a:ext>
                </a:extLst>
              </p:cNvPr>
              <p:cNvSpPr/>
              <p:nvPr/>
            </p:nvSpPr>
            <p:spPr>
              <a:xfrm>
                <a:off x="5870172" y="3976541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27" name="Rectangle: Rounded Corners 48">
                <a:extLst>
                  <a:ext uri="{FF2B5EF4-FFF2-40B4-BE49-F238E27FC236}">
                    <a16:creationId xmlns:a16="http://schemas.microsoft.com/office/drawing/2014/main" id="{75EC94F8-A019-E243-830A-B4E84B89A8D2}"/>
                  </a:ext>
                </a:extLst>
              </p:cNvPr>
              <p:cNvSpPr/>
              <p:nvPr/>
            </p:nvSpPr>
            <p:spPr>
              <a:xfrm>
                <a:off x="6406352" y="3976541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  <p:sp>
            <p:nvSpPr>
              <p:cNvPr id="28" name="Rectangle: Rounded Corners 49">
                <a:extLst>
                  <a:ext uri="{FF2B5EF4-FFF2-40B4-BE49-F238E27FC236}">
                    <a16:creationId xmlns:a16="http://schemas.microsoft.com/office/drawing/2014/main" id="{E72431D3-AD23-5B4C-B77A-DCB387143ED1}"/>
                  </a:ext>
                </a:extLst>
              </p:cNvPr>
              <p:cNvSpPr/>
              <p:nvPr/>
            </p:nvSpPr>
            <p:spPr>
              <a:xfrm>
                <a:off x="6942532" y="3976541"/>
                <a:ext cx="453422" cy="414019"/>
              </a:xfrm>
              <a:prstGeom prst="roundRect">
                <a:avLst/>
              </a:prstGeom>
              <a:ln w="76200">
                <a:solidFill>
                  <a:srgbClr val="71A9D5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A9D5"/>
                  </a:solidFill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85EC89-DC91-5044-9F6F-A4912C7A73B2}"/>
              </a:ext>
            </a:extLst>
          </p:cNvPr>
          <p:cNvGrpSpPr/>
          <p:nvPr/>
        </p:nvGrpSpPr>
        <p:grpSpPr>
          <a:xfrm>
            <a:off x="9199706" y="1214873"/>
            <a:ext cx="2061525" cy="2823782"/>
            <a:chOff x="9041888" y="1361474"/>
            <a:chExt cx="2061525" cy="282378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14E7D8-EADB-B549-BF09-C39999DAD953}"/>
                </a:ext>
              </a:extLst>
            </p:cNvPr>
            <p:cNvSpPr txBox="1"/>
            <p:nvPr/>
          </p:nvSpPr>
          <p:spPr>
            <a:xfrm>
              <a:off x="9041888" y="1361474"/>
              <a:ext cx="2061525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>
                      <a:lumMod val="50000"/>
                    </a:schemeClr>
                  </a:solidFill>
                  <a:latin typeface="Source sans pro"/>
                </a:rPr>
                <a:t>Whole</a:t>
              </a:r>
            </a:p>
          </p:txBody>
        </p:sp>
        <p:sp>
          <p:nvSpPr>
            <p:cNvPr id="31" name="Rectangle: Rounded Corners 50">
              <a:extLst>
                <a:ext uri="{FF2B5EF4-FFF2-40B4-BE49-F238E27FC236}">
                  <a16:creationId xmlns:a16="http://schemas.microsoft.com/office/drawing/2014/main" id="{7FC4AB88-5534-BF4C-BC3D-2CC338D2BEDE}"/>
                </a:ext>
              </a:extLst>
            </p:cNvPr>
            <p:cNvSpPr/>
            <p:nvPr/>
          </p:nvSpPr>
          <p:spPr>
            <a:xfrm>
              <a:off x="9041888" y="2268512"/>
              <a:ext cx="2061525" cy="1916744"/>
            </a:xfrm>
            <a:prstGeom prst="roundRect">
              <a:avLst/>
            </a:prstGeom>
            <a:ln w="76200">
              <a:solidFill>
                <a:srgbClr val="71A9D5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1A9D5"/>
                </a:solidFill>
              </a:endParaRP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6CB165-4ADE-AF4E-922F-439B4BF672AC}"/>
              </a:ext>
            </a:extLst>
          </p:cNvPr>
          <p:cNvCxnSpPr>
            <a:cxnSpLocks/>
          </p:cNvCxnSpPr>
          <p:nvPr/>
        </p:nvCxnSpPr>
        <p:spPr>
          <a:xfrm>
            <a:off x="3913948" y="1709989"/>
            <a:ext cx="0" cy="378703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0AF9461-BCEB-BE46-B958-686B78E4BDD8}"/>
              </a:ext>
            </a:extLst>
          </p:cNvPr>
          <p:cNvCxnSpPr/>
          <p:nvPr/>
        </p:nvCxnSpPr>
        <p:spPr>
          <a:xfrm>
            <a:off x="8042101" y="1720109"/>
            <a:ext cx="0" cy="377691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17C001A-C462-4445-AFB8-876C6BD0AF96}"/>
              </a:ext>
            </a:extLst>
          </p:cNvPr>
          <p:cNvSpPr txBox="1"/>
          <p:nvPr/>
        </p:nvSpPr>
        <p:spPr>
          <a:xfrm>
            <a:off x="516981" y="4614183"/>
            <a:ext cx="2587342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Source sans pro"/>
              </a:rPr>
              <a:t>Most common approach for 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Source sans pro"/>
              </a:rPr>
              <a:t>modeling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8D3026-CFB0-6742-BF56-7135ADFB137C}"/>
              </a:ext>
            </a:extLst>
          </p:cNvPr>
          <p:cNvSpPr txBox="1"/>
          <p:nvPr/>
        </p:nvSpPr>
        <p:spPr>
          <a:xfrm>
            <a:off x="4673932" y="4614183"/>
            <a:ext cx="281695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Source sans pro"/>
              </a:rPr>
              <a:t>Most common approach for 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Source sans pro"/>
              </a:rPr>
              <a:t>general analysis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4C66D3-EA24-6141-B95A-D822356F9810}"/>
              </a:ext>
            </a:extLst>
          </p:cNvPr>
          <p:cNvSpPr txBox="1"/>
          <p:nvPr/>
        </p:nvSpPr>
        <p:spPr>
          <a:xfrm>
            <a:off x="8365848" y="4614183"/>
            <a:ext cx="3505006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Source sans pro"/>
              </a:rPr>
              <a:t>In most cases, 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latin typeface="Source sans pro"/>
              </a:rPr>
              <a:t>the preferred approach,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Source sans pro"/>
              </a:rPr>
              <a:t> it’s just not feasible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06965069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E3EFE-A137-0F4E-9497-3E52C23D5A1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800" dirty="0"/>
              <a:t>Connect using ODBC</a:t>
            </a:r>
          </a:p>
          <a:p>
            <a:r>
              <a:rPr lang="en-US" sz="2800" dirty="0"/>
              <a:t>Query with SQL</a:t>
            </a:r>
          </a:p>
          <a:p>
            <a:r>
              <a:rPr lang="en-US" sz="2800" dirty="0"/>
              <a:t>Use common </a:t>
            </a:r>
            <a:r>
              <a:rPr lang="en-US" sz="2800" dirty="0" err="1">
                <a:latin typeface="Iosevka" panose="02000509000000000000" pitchFamily="49" charset="0"/>
                <a:ea typeface="Iosevka" panose="02000509000000000000" pitchFamily="49" charset="0"/>
              </a:rPr>
              <a:t>tidyverse</a:t>
            </a:r>
            <a:r>
              <a:rPr lang="en-US" sz="2800" dirty="0"/>
              <a:t> verbs</a:t>
            </a:r>
          </a:p>
          <a:p>
            <a:r>
              <a:rPr lang="en-US" sz="2800" dirty="0"/>
              <a:t>Preview data inside RStudio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A6C253-ECC2-1848-942A-ADE3247A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with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6A03D-EAD8-A948-B27F-4FF7803E67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196CA-476A-6C4A-891F-C3C06026F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478" y="395492"/>
            <a:ext cx="1598719" cy="12365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31509C-85B0-DA4F-B1FC-7F518B4F1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805" y="753139"/>
            <a:ext cx="52959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5355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ABCF3F-BBE2-944F-B756-0512F042D14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-2682706" y="1490955"/>
            <a:ext cx="2122420" cy="24602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1CBA73-3812-4542-B82B-21DDF9298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4F392-63EF-4849-98E1-5C58F03C771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F8C37-106E-6841-8C60-10E1391DA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70846" y="1598234"/>
            <a:ext cx="2298700" cy="2245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1FB4-4B0C-5F43-86AF-437FD0200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30679" y="1543565"/>
            <a:ext cx="4089573" cy="2300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177A79-C03C-B942-8C1E-3903295CE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40934" y="1393955"/>
            <a:ext cx="2298700" cy="2667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26FCE2-240A-8F46-8780-4F077F24C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85070" y="753139"/>
            <a:ext cx="8128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1773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ABCF3F-BBE2-944F-B756-0512F042D14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-2682706" y="1490955"/>
            <a:ext cx="2122420" cy="24602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1CBA73-3812-4542-B82B-21DDF9298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4F392-63EF-4849-98E1-5C58F03C771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F8C37-106E-6841-8C60-10E1391DA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70846" y="1598234"/>
            <a:ext cx="2298700" cy="2245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1FB4-4B0C-5F43-86AF-437FD0200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095" y="1543565"/>
            <a:ext cx="4089573" cy="2300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177A79-C03C-B942-8C1E-3903295CE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40934" y="1393955"/>
            <a:ext cx="2298700" cy="2667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26FCE2-240A-8F46-8780-4F077F24C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478" y="753139"/>
            <a:ext cx="8128000" cy="5016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E21269-2A9E-AC47-821D-B642313A2E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49936" y="920750"/>
            <a:ext cx="8128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96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ABCF3F-BBE2-944F-B756-0512F042D14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-2682706" y="1490955"/>
            <a:ext cx="2122420" cy="24602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1CBA73-3812-4542-B82B-21DDF9298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4F392-63EF-4849-98E1-5C58F03C771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F8C37-106E-6841-8C60-10E1391DA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70846" y="1598234"/>
            <a:ext cx="2298700" cy="2245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1FB4-4B0C-5F43-86AF-437FD0200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095" y="8602733"/>
            <a:ext cx="4089573" cy="2300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177A79-C03C-B942-8C1E-3903295CE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226" y="1393955"/>
            <a:ext cx="2298700" cy="2667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26FCE2-240A-8F46-8780-4F077F24C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478" y="7812307"/>
            <a:ext cx="8128000" cy="5016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E21269-2A9E-AC47-821D-B642313A2E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7648" y="920750"/>
            <a:ext cx="8128000" cy="501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F07356-F8CE-3C41-AAD9-ABA14F41A3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67460" y="938753"/>
            <a:ext cx="5969207" cy="5062840"/>
          </a:xfrm>
          <a:prstGeom prst="rect">
            <a:avLst/>
          </a:prstGeom>
          <a:blipFill>
            <a:blip r:embed="rId10"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2134022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ABCF3F-BBE2-944F-B756-0512F042D14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938318" y="1490955"/>
            <a:ext cx="2122420" cy="24602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1CBA73-3812-4542-B82B-21DDF9298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4F392-63EF-4849-98E1-5C58F03C771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©2018 Teradata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F8C37-106E-6841-8C60-10E1391DA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07422" y="1598234"/>
            <a:ext cx="2298700" cy="2245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BE1FB4-4B0C-5F43-86AF-437FD0200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095" y="8602733"/>
            <a:ext cx="4089573" cy="2300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177A79-C03C-B942-8C1E-3903295CE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226" y="8270243"/>
            <a:ext cx="2298700" cy="2667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26FCE2-240A-8F46-8780-4F077F24C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478" y="7812307"/>
            <a:ext cx="8128000" cy="5016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E21269-2A9E-AC47-821D-B642313A2E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7648" y="7797038"/>
            <a:ext cx="8128000" cy="501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F07356-F8CE-3C41-AAD9-ABA14F41A3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1988" y="897580"/>
            <a:ext cx="5969207" cy="5062840"/>
          </a:xfrm>
          <a:prstGeom prst="rect">
            <a:avLst/>
          </a:prstGeom>
          <a:blipFill>
            <a:blip r:embed="rId10"/>
            <a:tile tx="0" ty="0" sx="100000" sy="100000" flip="none" algn="tl"/>
          </a:blip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6A346-548F-E84E-94A7-88B38CDCAF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90521" y="917336"/>
            <a:ext cx="5969207" cy="506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46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Custom 39">
      <a:dk1>
        <a:srgbClr val="6B767D"/>
      </a:dk1>
      <a:lt1>
        <a:srgbClr val="FFFFFF"/>
      </a:lt1>
      <a:dk2>
        <a:srgbClr val="384951"/>
      </a:dk2>
      <a:lt2>
        <a:srgbClr val="E7E6E6"/>
      </a:lt2>
      <a:accent1>
        <a:srgbClr val="F3753F"/>
      </a:accent1>
      <a:accent2>
        <a:srgbClr val="394850"/>
      </a:accent2>
      <a:accent3>
        <a:srgbClr val="00B2B1"/>
      </a:accent3>
      <a:accent4>
        <a:srgbClr val="FEC64D"/>
      </a:accent4>
      <a:accent5>
        <a:srgbClr val="0098C9"/>
      </a:accent5>
      <a:accent6>
        <a:srgbClr val="000000"/>
      </a:accent6>
      <a:hlink>
        <a:srgbClr val="000000"/>
      </a:hlink>
      <a:folHlink>
        <a:srgbClr val="F3753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radata PPT Template 1018" id="{06D9C2E9-505A-D84D-BDC9-94FCE3226963}" vid="{D289C7A8-DBC7-5E41-961A-A5AC6C8CBB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CB96F0631BBC4DAEF6C2EE7AC049F3" ma:contentTypeVersion="14" ma:contentTypeDescription="Create a new document." ma:contentTypeScope="" ma:versionID="0fb449c0ebcf3255d714e73d7227b5de">
  <xsd:schema xmlns:xsd="http://www.w3.org/2001/XMLSchema" xmlns:xs="http://www.w3.org/2001/XMLSchema" xmlns:p="http://schemas.microsoft.com/office/2006/metadata/properties" xmlns:ns1="http://schemas.microsoft.com/sharepoint/v3" xmlns:ns2="42aa10ff-c8bf-498b-abc9-9ab8722b9d75" xmlns:ns3="cb7eca80-f8a3-48e2-9183-a4883e43db1b" targetNamespace="http://schemas.microsoft.com/office/2006/metadata/properties" ma:root="true" ma:fieldsID="4fd02318161d4a9d55cbc5d1cd28f725" ns1:_="" ns2:_="" ns3:_="">
    <xsd:import namespace="http://schemas.microsoft.com/sharepoint/v3"/>
    <xsd:import namespace="42aa10ff-c8bf-498b-abc9-9ab8722b9d75"/>
    <xsd:import namespace="cb7eca80-f8a3-48e2-9183-a4883e43db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aa10ff-c8bf-498b-abc9-9ab8722b9d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7eca80-f8a3-48e2-9183-a4883e43db1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EA22A3-D2E3-4317-B8D5-7DF8D306ABD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089704-9AEC-48F8-ABE1-5CD59044C1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6F71B7CC-9326-4C02-91AE-3C1AF6365A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2aa10ff-c8bf-498b-abc9-9ab8722b9d75"/>
    <ds:schemaRef ds:uri="cb7eca80-f8a3-48e2-9183-a4883e43db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25862</TotalTime>
  <Words>188</Words>
  <Application>Microsoft Macintosh PowerPoint</Application>
  <PresentationFormat>Widescreen</PresentationFormat>
  <Paragraphs>61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Iosevka</vt:lpstr>
      <vt:lpstr>Source Sans Pro</vt:lpstr>
      <vt:lpstr>Source Sans Pro</vt:lpstr>
      <vt:lpstr>System Font Regular</vt:lpstr>
      <vt:lpstr>Theme1</vt:lpstr>
      <vt:lpstr>PowerPoint Presentation</vt:lpstr>
      <vt:lpstr>Agenda</vt:lpstr>
      <vt:lpstr>Big Data, Big Problems</vt:lpstr>
      <vt:lpstr>Big Data, Big Problems</vt:lpstr>
      <vt:lpstr>Databases with </vt:lpstr>
      <vt:lpstr>R packages</vt:lpstr>
      <vt:lpstr>R packages</vt:lpstr>
      <vt:lpstr>R packages</vt:lpstr>
      <vt:lpstr>R packages</vt:lpstr>
      <vt:lpstr>R packages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angela@bingdesign.com</dc:creator>
  <cp:lastModifiedBy>James Blair</cp:lastModifiedBy>
  <cp:revision>89</cp:revision>
  <cp:lastPrinted>2019-05-30T18:02:48Z</cp:lastPrinted>
  <dcterms:created xsi:type="dcterms:W3CDTF">2018-10-02T19:26:28Z</dcterms:created>
  <dcterms:modified xsi:type="dcterms:W3CDTF">2019-10-23T06:50:33Z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0x01010003CB96F0631BBC4DAEF6C2EE7AC049F3</vt:lpwstr>
  </property>
</Properties>
</file>